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  <p:sldMasterId id="2147483749" r:id="rId2"/>
    <p:sldMasterId id="2147483751" r:id="rId3"/>
    <p:sldMasterId id="2147483759" r:id="rId4"/>
    <p:sldMasterId id="2147483767" r:id="rId5"/>
    <p:sldMasterId id="2147483776" r:id="rId6"/>
    <p:sldMasterId id="2147483784" r:id="rId7"/>
    <p:sldMasterId id="2147483792" r:id="rId8"/>
    <p:sldMasterId id="2147483842" r:id="rId9"/>
    <p:sldMasterId id="2147483903" r:id="rId10"/>
  </p:sldMasterIdLst>
  <p:notesMasterIdLst>
    <p:notesMasterId r:id="rId38"/>
  </p:notesMasterIdLst>
  <p:sldIdLst>
    <p:sldId id="342" r:id="rId11"/>
    <p:sldId id="350" r:id="rId12"/>
    <p:sldId id="373" r:id="rId13"/>
    <p:sldId id="370" r:id="rId14"/>
    <p:sldId id="371" r:id="rId15"/>
    <p:sldId id="372" r:id="rId16"/>
    <p:sldId id="374" r:id="rId17"/>
    <p:sldId id="375" r:id="rId18"/>
    <p:sldId id="352" r:id="rId19"/>
    <p:sldId id="353" r:id="rId20"/>
    <p:sldId id="378" r:id="rId21"/>
    <p:sldId id="379" r:id="rId22"/>
    <p:sldId id="376" r:id="rId23"/>
    <p:sldId id="362" r:id="rId24"/>
    <p:sldId id="356" r:id="rId25"/>
    <p:sldId id="369" r:id="rId26"/>
    <p:sldId id="355" r:id="rId27"/>
    <p:sldId id="257" r:id="rId28"/>
    <p:sldId id="295" r:id="rId29"/>
    <p:sldId id="289" r:id="rId30"/>
    <p:sldId id="290" r:id="rId31"/>
    <p:sldId id="292" r:id="rId32"/>
    <p:sldId id="291" r:id="rId33"/>
    <p:sldId id="293" r:id="rId34"/>
    <p:sldId id="294" r:id="rId35"/>
    <p:sldId id="354" r:id="rId36"/>
    <p:sldId id="287" r:id="rId3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7B7"/>
    <a:srgbClr val="CD7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94" autoAdjust="0"/>
  </p:normalViewPr>
  <p:slideViewPr>
    <p:cSldViewPr snapToGrid="0">
      <p:cViewPr varScale="1">
        <p:scale>
          <a:sx n="107" d="100"/>
          <a:sy n="107" d="100"/>
        </p:scale>
        <p:origin x="162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5E78B-FE7C-474B-AC91-ABC1B62969E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B4EB-D9F6-4F2F-973A-15D71B3F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 err="1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68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0987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430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 err="1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02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202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98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42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631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 err="1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786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6A1CC667-0402-45BF-8BA2-73F230A525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31E0C2E-3C78-44BF-B68E-07E8E50B571B}" type="slidenum">
              <a:rPr lang="de-CH" altLang="sr-Latn-RS"/>
              <a:pPr>
                <a:spcBef>
                  <a:spcPct val="0"/>
                </a:spcBef>
              </a:pPr>
              <a:t>19</a:t>
            </a:fld>
            <a:endParaRPr lang="de-CH" altLang="sr-Latn-R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D5A19DD9-09C0-41B1-984D-3215CA843AB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F88D1AD-F2B1-47C2-9115-234FB500E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sr-Latn-R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BB3B9CD-792A-4781-8531-25137E6842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13C1EE8-ACF9-4811-95BB-200DDC362E21}" type="slidenum">
              <a:rPr lang="de-CH" altLang="sr-Latn-RS"/>
              <a:pPr>
                <a:spcBef>
                  <a:spcPct val="0"/>
                </a:spcBef>
              </a:pPr>
              <a:t>20</a:t>
            </a:fld>
            <a:endParaRPr lang="de-CH" altLang="sr-Latn-R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B2EB4A0-A20D-4500-88D1-0F414B7A621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F028580-6D00-48DC-B4D1-ABE3C5037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463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A8BB9A5-55DD-49C2-88D0-BF32C6C9AA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ABF8EA5-BDA2-4E34-B1EC-87946BE31971}" type="slidenum">
              <a:rPr lang="de-CH" altLang="sr-Latn-RS"/>
              <a:pPr>
                <a:spcBef>
                  <a:spcPct val="0"/>
                </a:spcBef>
              </a:pPr>
              <a:t>21</a:t>
            </a:fld>
            <a:endParaRPr lang="de-CH" altLang="sr-Latn-R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37B13D6-70CB-4F38-8923-DF88F9689EF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FB0AC6E-A91D-4940-BF73-36E59592C0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8E4E04A-51CA-4009-BFC2-25299D29CB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2909E0-2F5C-463D-B10E-6DC41424277C}" type="slidenum">
              <a:rPr lang="de-CH" altLang="sr-Latn-RS"/>
              <a:pPr>
                <a:spcBef>
                  <a:spcPct val="0"/>
                </a:spcBef>
              </a:pPr>
              <a:t>22</a:t>
            </a:fld>
            <a:endParaRPr lang="de-CH" altLang="sr-Latn-R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A9B4FA4A-61A1-4A02-9DD5-9E4BB4FC207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33EDD270-5A13-4FE6-BDE7-6DC0DF684C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62682260-86A4-4160-B771-1B99737D5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C29B7A3-85A7-49B5-A37E-C97BDF37F6EF}" type="slidenum">
              <a:rPr lang="de-CH" altLang="sr-Latn-RS"/>
              <a:pPr>
                <a:spcBef>
                  <a:spcPct val="0"/>
                </a:spcBef>
              </a:pPr>
              <a:t>23</a:t>
            </a:fld>
            <a:endParaRPr lang="de-CH" altLang="sr-Latn-RS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665E54E-B585-4A53-9BD4-EFBF325D3E4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BEB15824-3869-487F-BA79-2488E3D5AD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B5FE46FF-8766-42E8-97A4-9149429F22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D91E5E-B1ED-4253-B1B1-8BE22B215782}" type="slidenum">
              <a:rPr lang="de-CH" altLang="sr-Latn-RS"/>
              <a:pPr>
                <a:spcBef>
                  <a:spcPct val="0"/>
                </a:spcBef>
              </a:pPr>
              <a:t>24</a:t>
            </a:fld>
            <a:endParaRPr lang="de-CH" altLang="sr-Latn-RS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0DFC3C5-78FB-4593-B321-74451BFE158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62CBA8BA-728E-4078-9765-0794F9FEF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FC894BDA-600C-4DB7-B4A5-088A3C6139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CD652B5-F5BE-40DE-9F58-463F2BBF6DCC}" type="slidenum">
              <a:rPr lang="de-CH" altLang="sr-Latn-RS"/>
              <a:pPr>
                <a:spcBef>
                  <a:spcPct val="0"/>
                </a:spcBef>
              </a:pPr>
              <a:t>25</a:t>
            </a:fld>
            <a:endParaRPr lang="de-CH" altLang="sr-Latn-R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B4C8DBF0-8782-4590-80E1-6BE32F1B232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5B29EEE8-D198-4A72-8300-0DD15C3E43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r-HR" altLang="sr-Latn-R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7036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5ed75ccf_0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64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691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85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576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 err="1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618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41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639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6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0216" y="3034936"/>
            <a:ext cx="6644641" cy="1852748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0216" y="5026833"/>
            <a:ext cx="6644641" cy="134730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0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by Presentation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F0C052-A5D5-A3A7-5015-B8AD6BFA38B5}"/>
              </a:ext>
            </a:extLst>
          </p:cNvPr>
          <p:cNvSpPr txBox="1"/>
          <p:nvPr userDrawn="1"/>
        </p:nvSpPr>
        <p:spPr>
          <a:xfrm>
            <a:off x="667330" y="550033"/>
            <a:ext cx="206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alpha val="40157"/>
                  </a:schemeClr>
                </a:solidFill>
                <a:latin typeface="+mj-lt"/>
              </a:rPr>
              <a:t>Designed</a:t>
            </a:r>
            <a:r>
              <a:rPr lang="en-US" dirty="0">
                <a:solidFill>
                  <a:schemeClr val="bg1">
                    <a:alpha val="40157"/>
                  </a:schemeClr>
                </a:solidFill>
              </a:rPr>
              <a:t> with      by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BDC3D9-4956-070F-F72D-978CD8717498}"/>
              </a:ext>
            </a:extLst>
          </p:cNvPr>
          <p:cNvGrpSpPr/>
          <p:nvPr userDrawn="1"/>
        </p:nvGrpSpPr>
        <p:grpSpPr>
          <a:xfrm>
            <a:off x="757647" y="1021854"/>
            <a:ext cx="5325710" cy="549583"/>
            <a:chOff x="757647" y="1021854"/>
            <a:chExt cx="5325710" cy="549583"/>
          </a:xfrm>
        </p:grpSpPr>
        <p:sp>
          <p:nvSpPr>
            <p:cNvPr id="7" name="Shape">
              <a:extLst>
                <a:ext uri="{FF2B5EF4-FFF2-40B4-BE49-F238E27FC236}">
                  <a16:creationId xmlns:a16="http://schemas.microsoft.com/office/drawing/2014/main" id="{F1B15682-086B-6549-3383-789D334FDAC4}"/>
                </a:ext>
              </a:extLst>
            </p:cNvPr>
            <p:cNvSpPr/>
            <p:nvPr userDrawn="1"/>
          </p:nvSpPr>
          <p:spPr>
            <a:xfrm>
              <a:off x="757647" y="1022945"/>
              <a:ext cx="4193833" cy="548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62"/>
                  </a:moveTo>
                  <a:lnTo>
                    <a:pt x="882" y="2662"/>
                  </a:lnTo>
                  <a:cubicBezTo>
                    <a:pt x="1028" y="2662"/>
                    <a:pt x="1163" y="2791"/>
                    <a:pt x="1280" y="3049"/>
                  </a:cubicBezTo>
                  <a:cubicBezTo>
                    <a:pt x="1398" y="3307"/>
                    <a:pt x="1500" y="3693"/>
                    <a:pt x="1584" y="4165"/>
                  </a:cubicBezTo>
                  <a:cubicBezTo>
                    <a:pt x="1668" y="4638"/>
                    <a:pt x="1730" y="5239"/>
                    <a:pt x="1775" y="5969"/>
                  </a:cubicBezTo>
                  <a:cubicBezTo>
                    <a:pt x="1820" y="6656"/>
                    <a:pt x="1842" y="7472"/>
                    <a:pt x="1842" y="8374"/>
                  </a:cubicBezTo>
                  <a:cubicBezTo>
                    <a:pt x="1842" y="9447"/>
                    <a:pt x="1814" y="10392"/>
                    <a:pt x="1763" y="11165"/>
                  </a:cubicBezTo>
                  <a:cubicBezTo>
                    <a:pt x="1707" y="11938"/>
                    <a:pt x="1634" y="12625"/>
                    <a:pt x="1544" y="13140"/>
                  </a:cubicBezTo>
                  <a:cubicBezTo>
                    <a:pt x="1455" y="13656"/>
                    <a:pt x="1348" y="14042"/>
                    <a:pt x="1224" y="14300"/>
                  </a:cubicBezTo>
                  <a:cubicBezTo>
                    <a:pt x="1101" y="14557"/>
                    <a:pt x="972" y="14686"/>
                    <a:pt x="837" y="14686"/>
                  </a:cubicBezTo>
                  <a:lnTo>
                    <a:pt x="590" y="14686"/>
                  </a:lnTo>
                  <a:lnTo>
                    <a:pt x="590" y="21299"/>
                  </a:lnTo>
                  <a:lnTo>
                    <a:pt x="0" y="21299"/>
                  </a:lnTo>
                  <a:lnTo>
                    <a:pt x="0" y="2662"/>
                  </a:lnTo>
                  <a:close/>
                  <a:moveTo>
                    <a:pt x="584" y="11251"/>
                  </a:moveTo>
                  <a:lnTo>
                    <a:pt x="798" y="11251"/>
                  </a:lnTo>
                  <a:cubicBezTo>
                    <a:pt x="854" y="11251"/>
                    <a:pt x="910" y="11208"/>
                    <a:pt x="966" y="11122"/>
                  </a:cubicBezTo>
                  <a:cubicBezTo>
                    <a:pt x="1022" y="11036"/>
                    <a:pt x="1067" y="10864"/>
                    <a:pt x="1106" y="10650"/>
                  </a:cubicBezTo>
                  <a:cubicBezTo>
                    <a:pt x="1146" y="10435"/>
                    <a:pt x="1179" y="10177"/>
                    <a:pt x="1202" y="9834"/>
                  </a:cubicBezTo>
                  <a:cubicBezTo>
                    <a:pt x="1224" y="9490"/>
                    <a:pt x="1241" y="9104"/>
                    <a:pt x="1241" y="8588"/>
                  </a:cubicBezTo>
                  <a:cubicBezTo>
                    <a:pt x="1241" y="7730"/>
                    <a:pt x="1202" y="7085"/>
                    <a:pt x="1129" y="6656"/>
                  </a:cubicBezTo>
                  <a:cubicBezTo>
                    <a:pt x="1050" y="6227"/>
                    <a:pt x="955" y="6012"/>
                    <a:pt x="826" y="6012"/>
                  </a:cubicBezTo>
                  <a:lnTo>
                    <a:pt x="590" y="6012"/>
                  </a:lnTo>
                  <a:lnTo>
                    <a:pt x="590" y="11251"/>
                  </a:lnTo>
                  <a:close/>
                  <a:moveTo>
                    <a:pt x="2179" y="21256"/>
                  </a:moveTo>
                  <a:lnTo>
                    <a:pt x="2179" y="7085"/>
                  </a:lnTo>
                  <a:lnTo>
                    <a:pt x="2628" y="7085"/>
                  </a:lnTo>
                  <a:lnTo>
                    <a:pt x="2685" y="9576"/>
                  </a:lnTo>
                  <a:cubicBezTo>
                    <a:pt x="2707" y="9233"/>
                    <a:pt x="2735" y="8889"/>
                    <a:pt x="2769" y="8546"/>
                  </a:cubicBezTo>
                  <a:cubicBezTo>
                    <a:pt x="2802" y="8202"/>
                    <a:pt x="2842" y="7901"/>
                    <a:pt x="2887" y="7644"/>
                  </a:cubicBezTo>
                  <a:cubicBezTo>
                    <a:pt x="2932" y="7386"/>
                    <a:pt x="2988" y="7171"/>
                    <a:pt x="3044" y="7043"/>
                  </a:cubicBezTo>
                  <a:cubicBezTo>
                    <a:pt x="3106" y="6871"/>
                    <a:pt x="3173" y="6828"/>
                    <a:pt x="3246" y="6828"/>
                  </a:cubicBezTo>
                  <a:cubicBezTo>
                    <a:pt x="3302" y="6828"/>
                    <a:pt x="3353" y="6871"/>
                    <a:pt x="3403" y="7000"/>
                  </a:cubicBezTo>
                  <a:cubicBezTo>
                    <a:pt x="3448" y="7128"/>
                    <a:pt x="3488" y="7214"/>
                    <a:pt x="3516" y="7386"/>
                  </a:cubicBezTo>
                  <a:lnTo>
                    <a:pt x="3426" y="10779"/>
                  </a:lnTo>
                  <a:cubicBezTo>
                    <a:pt x="3398" y="10650"/>
                    <a:pt x="3364" y="10564"/>
                    <a:pt x="3319" y="10435"/>
                  </a:cubicBezTo>
                  <a:cubicBezTo>
                    <a:pt x="3274" y="10349"/>
                    <a:pt x="3224" y="10306"/>
                    <a:pt x="3156" y="10306"/>
                  </a:cubicBezTo>
                  <a:cubicBezTo>
                    <a:pt x="3038" y="10306"/>
                    <a:pt x="2937" y="10607"/>
                    <a:pt x="2859" y="11208"/>
                  </a:cubicBezTo>
                  <a:cubicBezTo>
                    <a:pt x="2780" y="11809"/>
                    <a:pt x="2741" y="12840"/>
                    <a:pt x="2741" y="14257"/>
                  </a:cubicBezTo>
                  <a:lnTo>
                    <a:pt x="2741" y="21342"/>
                  </a:lnTo>
                  <a:lnTo>
                    <a:pt x="2179" y="21342"/>
                  </a:lnTo>
                  <a:close/>
                  <a:moveTo>
                    <a:pt x="5279" y="15416"/>
                  </a:moveTo>
                  <a:lnTo>
                    <a:pt x="4083" y="15416"/>
                  </a:lnTo>
                  <a:lnTo>
                    <a:pt x="4083" y="15545"/>
                  </a:lnTo>
                  <a:cubicBezTo>
                    <a:pt x="4083" y="16533"/>
                    <a:pt x="4134" y="17263"/>
                    <a:pt x="4235" y="17692"/>
                  </a:cubicBezTo>
                  <a:cubicBezTo>
                    <a:pt x="4336" y="18165"/>
                    <a:pt x="4459" y="18379"/>
                    <a:pt x="4611" y="18379"/>
                  </a:cubicBezTo>
                  <a:cubicBezTo>
                    <a:pt x="4718" y="18379"/>
                    <a:pt x="4807" y="18293"/>
                    <a:pt x="4886" y="18165"/>
                  </a:cubicBezTo>
                  <a:cubicBezTo>
                    <a:pt x="4965" y="17993"/>
                    <a:pt x="5032" y="17821"/>
                    <a:pt x="5088" y="17606"/>
                  </a:cubicBezTo>
                  <a:lnTo>
                    <a:pt x="5195" y="20612"/>
                  </a:lnTo>
                  <a:cubicBezTo>
                    <a:pt x="5128" y="20870"/>
                    <a:pt x="5038" y="21085"/>
                    <a:pt x="4931" y="21299"/>
                  </a:cubicBezTo>
                  <a:cubicBezTo>
                    <a:pt x="4824" y="21514"/>
                    <a:pt x="4695" y="21600"/>
                    <a:pt x="4538" y="21600"/>
                  </a:cubicBezTo>
                  <a:cubicBezTo>
                    <a:pt x="4398" y="21600"/>
                    <a:pt x="4268" y="21471"/>
                    <a:pt x="4145" y="21171"/>
                  </a:cubicBezTo>
                  <a:cubicBezTo>
                    <a:pt x="4021" y="20870"/>
                    <a:pt x="3909" y="20441"/>
                    <a:pt x="3819" y="19839"/>
                  </a:cubicBezTo>
                  <a:cubicBezTo>
                    <a:pt x="3724" y="19238"/>
                    <a:pt x="3651" y="18508"/>
                    <a:pt x="3594" y="17606"/>
                  </a:cubicBezTo>
                  <a:cubicBezTo>
                    <a:pt x="3538" y="16705"/>
                    <a:pt x="3510" y="15631"/>
                    <a:pt x="3510" y="14343"/>
                  </a:cubicBezTo>
                  <a:cubicBezTo>
                    <a:pt x="3510" y="13226"/>
                    <a:pt x="3533" y="12196"/>
                    <a:pt x="3578" y="11251"/>
                  </a:cubicBezTo>
                  <a:cubicBezTo>
                    <a:pt x="3622" y="10306"/>
                    <a:pt x="3684" y="9533"/>
                    <a:pt x="3768" y="8846"/>
                  </a:cubicBezTo>
                  <a:cubicBezTo>
                    <a:pt x="3853" y="8159"/>
                    <a:pt x="3948" y="7644"/>
                    <a:pt x="4066" y="7300"/>
                  </a:cubicBezTo>
                  <a:cubicBezTo>
                    <a:pt x="4178" y="6957"/>
                    <a:pt x="4308" y="6742"/>
                    <a:pt x="4448" y="6742"/>
                  </a:cubicBezTo>
                  <a:cubicBezTo>
                    <a:pt x="4701" y="6742"/>
                    <a:pt x="4903" y="7343"/>
                    <a:pt x="5060" y="8503"/>
                  </a:cubicBezTo>
                  <a:cubicBezTo>
                    <a:pt x="5212" y="9662"/>
                    <a:pt x="5290" y="11380"/>
                    <a:pt x="5290" y="13527"/>
                  </a:cubicBezTo>
                  <a:lnTo>
                    <a:pt x="5290" y="15416"/>
                  </a:lnTo>
                  <a:close/>
                  <a:moveTo>
                    <a:pt x="4695" y="12453"/>
                  </a:moveTo>
                  <a:cubicBezTo>
                    <a:pt x="4695" y="12110"/>
                    <a:pt x="4690" y="11809"/>
                    <a:pt x="4678" y="11466"/>
                  </a:cubicBezTo>
                  <a:cubicBezTo>
                    <a:pt x="4667" y="11165"/>
                    <a:pt x="4650" y="10864"/>
                    <a:pt x="4628" y="10607"/>
                  </a:cubicBezTo>
                  <a:cubicBezTo>
                    <a:pt x="4605" y="10349"/>
                    <a:pt x="4577" y="10177"/>
                    <a:pt x="4544" y="10006"/>
                  </a:cubicBezTo>
                  <a:cubicBezTo>
                    <a:pt x="4510" y="9877"/>
                    <a:pt x="4465" y="9791"/>
                    <a:pt x="4420" y="9791"/>
                  </a:cubicBezTo>
                  <a:cubicBezTo>
                    <a:pt x="4330" y="9791"/>
                    <a:pt x="4257" y="10049"/>
                    <a:pt x="4195" y="10521"/>
                  </a:cubicBezTo>
                  <a:cubicBezTo>
                    <a:pt x="4134" y="10993"/>
                    <a:pt x="4100" y="11637"/>
                    <a:pt x="4089" y="12496"/>
                  </a:cubicBezTo>
                  <a:lnTo>
                    <a:pt x="4695" y="12453"/>
                  </a:lnTo>
                  <a:close/>
                  <a:moveTo>
                    <a:pt x="6773" y="10693"/>
                  </a:moveTo>
                  <a:cubicBezTo>
                    <a:pt x="6706" y="10435"/>
                    <a:pt x="6633" y="10220"/>
                    <a:pt x="6554" y="10091"/>
                  </a:cubicBezTo>
                  <a:cubicBezTo>
                    <a:pt x="6476" y="9963"/>
                    <a:pt x="6402" y="9877"/>
                    <a:pt x="6329" y="9877"/>
                  </a:cubicBezTo>
                  <a:cubicBezTo>
                    <a:pt x="6262" y="9877"/>
                    <a:pt x="6206" y="9963"/>
                    <a:pt x="6167" y="10134"/>
                  </a:cubicBezTo>
                  <a:cubicBezTo>
                    <a:pt x="6127" y="10306"/>
                    <a:pt x="6105" y="10564"/>
                    <a:pt x="6105" y="10864"/>
                  </a:cubicBezTo>
                  <a:cubicBezTo>
                    <a:pt x="6105" y="11208"/>
                    <a:pt x="6127" y="11466"/>
                    <a:pt x="6167" y="11723"/>
                  </a:cubicBezTo>
                  <a:cubicBezTo>
                    <a:pt x="6206" y="11938"/>
                    <a:pt x="6285" y="12196"/>
                    <a:pt x="6402" y="12453"/>
                  </a:cubicBezTo>
                  <a:lnTo>
                    <a:pt x="6520" y="12711"/>
                  </a:lnTo>
                  <a:cubicBezTo>
                    <a:pt x="6672" y="13054"/>
                    <a:pt x="6790" y="13570"/>
                    <a:pt x="6869" y="14257"/>
                  </a:cubicBezTo>
                  <a:cubicBezTo>
                    <a:pt x="6947" y="14944"/>
                    <a:pt x="6987" y="15803"/>
                    <a:pt x="6987" y="16876"/>
                  </a:cubicBezTo>
                  <a:cubicBezTo>
                    <a:pt x="6987" y="17563"/>
                    <a:pt x="6970" y="18208"/>
                    <a:pt x="6930" y="18809"/>
                  </a:cubicBezTo>
                  <a:cubicBezTo>
                    <a:pt x="6891" y="19410"/>
                    <a:pt x="6835" y="19882"/>
                    <a:pt x="6768" y="20312"/>
                  </a:cubicBezTo>
                  <a:cubicBezTo>
                    <a:pt x="6695" y="20741"/>
                    <a:pt x="6610" y="21042"/>
                    <a:pt x="6515" y="21256"/>
                  </a:cubicBezTo>
                  <a:cubicBezTo>
                    <a:pt x="6414" y="21471"/>
                    <a:pt x="6307" y="21600"/>
                    <a:pt x="6183" y="21600"/>
                  </a:cubicBezTo>
                  <a:cubicBezTo>
                    <a:pt x="6054" y="21600"/>
                    <a:pt x="5936" y="21514"/>
                    <a:pt x="5835" y="21342"/>
                  </a:cubicBezTo>
                  <a:cubicBezTo>
                    <a:pt x="5734" y="21171"/>
                    <a:pt x="5639" y="20913"/>
                    <a:pt x="5554" y="20569"/>
                  </a:cubicBezTo>
                  <a:lnTo>
                    <a:pt x="5678" y="17435"/>
                  </a:lnTo>
                  <a:cubicBezTo>
                    <a:pt x="5751" y="17735"/>
                    <a:pt x="5830" y="17950"/>
                    <a:pt x="5914" y="18165"/>
                  </a:cubicBezTo>
                  <a:cubicBezTo>
                    <a:pt x="5993" y="18336"/>
                    <a:pt x="6077" y="18465"/>
                    <a:pt x="6161" y="18465"/>
                  </a:cubicBezTo>
                  <a:cubicBezTo>
                    <a:pt x="6256" y="18465"/>
                    <a:pt x="6329" y="18336"/>
                    <a:pt x="6369" y="18122"/>
                  </a:cubicBezTo>
                  <a:cubicBezTo>
                    <a:pt x="6408" y="17907"/>
                    <a:pt x="6431" y="17649"/>
                    <a:pt x="6431" y="17349"/>
                  </a:cubicBezTo>
                  <a:cubicBezTo>
                    <a:pt x="6431" y="17177"/>
                    <a:pt x="6425" y="17005"/>
                    <a:pt x="6419" y="16876"/>
                  </a:cubicBezTo>
                  <a:cubicBezTo>
                    <a:pt x="6408" y="16748"/>
                    <a:pt x="6397" y="16619"/>
                    <a:pt x="6369" y="16490"/>
                  </a:cubicBezTo>
                  <a:cubicBezTo>
                    <a:pt x="6346" y="16361"/>
                    <a:pt x="6313" y="16275"/>
                    <a:pt x="6268" y="16146"/>
                  </a:cubicBezTo>
                  <a:cubicBezTo>
                    <a:pt x="6223" y="16017"/>
                    <a:pt x="6172" y="15889"/>
                    <a:pt x="6105" y="15760"/>
                  </a:cubicBezTo>
                  <a:lnTo>
                    <a:pt x="5987" y="15502"/>
                  </a:lnTo>
                  <a:cubicBezTo>
                    <a:pt x="5835" y="15116"/>
                    <a:pt x="5723" y="14600"/>
                    <a:pt x="5656" y="13956"/>
                  </a:cubicBezTo>
                  <a:cubicBezTo>
                    <a:pt x="5588" y="13312"/>
                    <a:pt x="5549" y="12410"/>
                    <a:pt x="5549" y="11294"/>
                  </a:cubicBezTo>
                  <a:cubicBezTo>
                    <a:pt x="5549" y="10650"/>
                    <a:pt x="5566" y="10049"/>
                    <a:pt x="5599" y="9490"/>
                  </a:cubicBezTo>
                  <a:cubicBezTo>
                    <a:pt x="5633" y="8932"/>
                    <a:pt x="5684" y="8460"/>
                    <a:pt x="5745" y="8073"/>
                  </a:cubicBezTo>
                  <a:cubicBezTo>
                    <a:pt x="5807" y="7687"/>
                    <a:pt x="5886" y="7343"/>
                    <a:pt x="5976" y="7128"/>
                  </a:cubicBezTo>
                  <a:cubicBezTo>
                    <a:pt x="6066" y="6914"/>
                    <a:pt x="6172" y="6785"/>
                    <a:pt x="6290" y="6785"/>
                  </a:cubicBezTo>
                  <a:cubicBezTo>
                    <a:pt x="6408" y="6785"/>
                    <a:pt x="6520" y="6871"/>
                    <a:pt x="6622" y="7043"/>
                  </a:cubicBezTo>
                  <a:cubicBezTo>
                    <a:pt x="6723" y="7214"/>
                    <a:pt x="6812" y="7429"/>
                    <a:pt x="6897" y="7730"/>
                  </a:cubicBezTo>
                  <a:lnTo>
                    <a:pt x="6773" y="10693"/>
                  </a:lnTo>
                  <a:close/>
                  <a:moveTo>
                    <a:pt x="8992" y="15416"/>
                  </a:moveTo>
                  <a:lnTo>
                    <a:pt x="7795" y="15416"/>
                  </a:lnTo>
                  <a:lnTo>
                    <a:pt x="7795" y="15545"/>
                  </a:lnTo>
                  <a:cubicBezTo>
                    <a:pt x="7795" y="16533"/>
                    <a:pt x="7846" y="17263"/>
                    <a:pt x="7947" y="17692"/>
                  </a:cubicBezTo>
                  <a:cubicBezTo>
                    <a:pt x="8048" y="18165"/>
                    <a:pt x="8172" y="18379"/>
                    <a:pt x="8323" y="18379"/>
                  </a:cubicBezTo>
                  <a:cubicBezTo>
                    <a:pt x="8430" y="18379"/>
                    <a:pt x="8520" y="18293"/>
                    <a:pt x="8598" y="18165"/>
                  </a:cubicBezTo>
                  <a:cubicBezTo>
                    <a:pt x="8677" y="17993"/>
                    <a:pt x="8744" y="17821"/>
                    <a:pt x="8801" y="17606"/>
                  </a:cubicBezTo>
                  <a:lnTo>
                    <a:pt x="8907" y="20612"/>
                  </a:lnTo>
                  <a:cubicBezTo>
                    <a:pt x="8840" y="20870"/>
                    <a:pt x="8750" y="21085"/>
                    <a:pt x="8643" y="21299"/>
                  </a:cubicBezTo>
                  <a:cubicBezTo>
                    <a:pt x="8537" y="21514"/>
                    <a:pt x="8407" y="21600"/>
                    <a:pt x="8250" y="21600"/>
                  </a:cubicBezTo>
                  <a:cubicBezTo>
                    <a:pt x="8110" y="21600"/>
                    <a:pt x="7981" y="21471"/>
                    <a:pt x="7857" y="21171"/>
                  </a:cubicBezTo>
                  <a:cubicBezTo>
                    <a:pt x="7734" y="20870"/>
                    <a:pt x="7621" y="20441"/>
                    <a:pt x="7531" y="19839"/>
                  </a:cubicBezTo>
                  <a:cubicBezTo>
                    <a:pt x="7436" y="19238"/>
                    <a:pt x="7363" y="18508"/>
                    <a:pt x="7307" y="17606"/>
                  </a:cubicBezTo>
                  <a:cubicBezTo>
                    <a:pt x="7251" y="16705"/>
                    <a:pt x="7222" y="15631"/>
                    <a:pt x="7222" y="14343"/>
                  </a:cubicBezTo>
                  <a:cubicBezTo>
                    <a:pt x="7222" y="13226"/>
                    <a:pt x="7245" y="12196"/>
                    <a:pt x="7290" y="11251"/>
                  </a:cubicBezTo>
                  <a:cubicBezTo>
                    <a:pt x="7335" y="10306"/>
                    <a:pt x="7397" y="9533"/>
                    <a:pt x="7481" y="8846"/>
                  </a:cubicBezTo>
                  <a:cubicBezTo>
                    <a:pt x="7565" y="8159"/>
                    <a:pt x="7661" y="7644"/>
                    <a:pt x="7778" y="7300"/>
                  </a:cubicBezTo>
                  <a:cubicBezTo>
                    <a:pt x="7891" y="6957"/>
                    <a:pt x="8020" y="6742"/>
                    <a:pt x="8160" y="6742"/>
                  </a:cubicBezTo>
                  <a:cubicBezTo>
                    <a:pt x="8413" y="6742"/>
                    <a:pt x="8615" y="7343"/>
                    <a:pt x="8773" y="8503"/>
                  </a:cubicBezTo>
                  <a:cubicBezTo>
                    <a:pt x="8924" y="9662"/>
                    <a:pt x="9003" y="11380"/>
                    <a:pt x="9003" y="13527"/>
                  </a:cubicBezTo>
                  <a:lnTo>
                    <a:pt x="9003" y="15416"/>
                  </a:lnTo>
                  <a:close/>
                  <a:moveTo>
                    <a:pt x="8413" y="12453"/>
                  </a:moveTo>
                  <a:cubicBezTo>
                    <a:pt x="8413" y="12110"/>
                    <a:pt x="8407" y="11809"/>
                    <a:pt x="8396" y="11466"/>
                  </a:cubicBezTo>
                  <a:cubicBezTo>
                    <a:pt x="8385" y="11165"/>
                    <a:pt x="8368" y="10864"/>
                    <a:pt x="8346" y="10607"/>
                  </a:cubicBezTo>
                  <a:cubicBezTo>
                    <a:pt x="8323" y="10349"/>
                    <a:pt x="8295" y="10177"/>
                    <a:pt x="8261" y="10006"/>
                  </a:cubicBezTo>
                  <a:cubicBezTo>
                    <a:pt x="8228" y="9834"/>
                    <a:pt x="8183" y="9791"/>
                    <a:pt x="8138" y="9791"/>
                  </a:cubicBezTo>
                  <a:cubicBezTo>
                    <a:pt x="8048" y="9791"/>
                    <a:pt x="7975" y="10049"/>
                    <a:pt x="7913" y="10521"/>
                  </a:cubicBezTo>
                  <a:cubicBezTo>
                    <a:pt x="7851" y="10993"/>
                    <a:pt x="7818" y="11637"/>
                    <a:pt x="7807" y="12496"/>
                  </a:cubicBezTo>
                  <a:lnTo>
                    <a:pt x="8413" y="12453"/>
                  </a:lnTo>
                  <a:close/>
                  <a:moveTo>
                    <a:pt x="9913" y="21256"/>
                  </a:moveTo>
                  <a:lnTo>
                    <a:pt x="9340" y="21256"/>
                  </a:lnTo>
                  <a:lnTo>
                    <a:pt x="9340" y="7085"/>
                  </a:lnTo>
                  <a:lnTo>
                    <a:pt x="9783" y="7085"/>
                  </a:lnTo>
                  <a:lnTo>
                    <a:pt x="9851" y="8846"/>
                  </a:lnTo>
                  <a:cubicBezTo>
                    <a:pt x="9935" y="8202"/>
                    <a:pt x="10025" y="7687"/>
                    <a:pt x="10126" y="7300"/>
                  </a:cubicBezTo>
                  <a:cubicBezTo>
                    <a:pt x="10227" y="6914"/>
                    <a:pt x="10339" y="6742"/>
                    <a:pt x="10463" y="6742"/>
                  </a:cubicBezTo>
                  <a:cubicBezTo>
                    <a:pt x="10671" y="6742"/>
                    <a:pt x="10828" y="7171"/>
                    <a:pt x="10940" y="8030"/>
                  </a:cubicBezTo>
                  <a:cubicBezTo>
                    <a:pt x="11053" y="8889"/>
                    <a:pt x="11109" y="10177"/>
                    <a:pt x="11109" y="11852"/>
                  </a:cubicBezTo>
                  <a:lnTo>
                    <a:pt x="11109" y="21214"/>
                  </a:lnTo>
                  <a:lnTo>
                    <a:pt x="10536" y="21214"/>
                  </a:lnTo>
                  <a:lnTo>
                    <a:pt x="10536" y="12281"/>
                  </a:lnTo>
                  <a:cubicBezTo>
                    <a:pt x="10536" y="11594"/>
                    <a:pt x="10514" y="11036"/>
                    <a:pt x="10474" y="10650"/>
                  </a:cubicBezTo>
                  <a:cubicBezTo>
                    <a:pt x="10429" y="10263"/>
                    <a:pt x="10368" y="10048"/>
                    <a:pt x="10289" y="10048"/>
                  </a:cubicBezTo>
                  <a:cubicBezTo>
                    <a:pt x="10227" y="10048"/>
                    <a:pt x="10160" y="10177"/>
                    <a:pt x="10092" y="10478"/>
                  </a:cubicBezTo>
                  <a:cubicBezTo>
                    <a:pt x="10025" y="10736"/>
                    <a:pt x="9963" y="11122"/>
                    <a:pt x="9913" y="11551"/>
                  </a:cubicBezTo>
                  <a:lnTo>
                    <a:pt x="9913" y="21256"/>
                  </a:lnTo>
                  <a:close/>
                  <a:moveTo>
                    <a:pt x="12687" y="10220"/>
                  </a:moveTo>
                  <a:lnTo>
                    <a:pt x="12215" y="10220"/>
                  </a:lnTo>
                  <a:lnTo>
                    <a:pt x="12215" y="16189"/>
                  </a:lnTo>
                  <a:cubicBezTo>
                    <a:pt x="12215" y="16833"/>
                    <a:pt x="12232" y="17306"/>
                    <a:pt x="12271" y="17563"/>
                  </a:cubicBezTo>
                  <a:cubicBezTo>
                    <a:pt x="12311" y="17821"/>
                    <a:pt x="12361" y="17950"/>
                    <a:pt x="12429" y="17950"/>
                  </a:cubicBezTo>
                  <a:cubicBezTo>
                    <a:pt x="12479" y="17950"/>
                    <a:pt x="12530" y="17907"/>
                    <a:pt x="12580" y="17821"/>
                  </a:cubicBezTo>
                  <a:cubicBezTo>
                    <a:pt x="12631" y="17735"/>
                    <a:pt x="12670" y="17649"/>
                    <a:pt x="12698" y="17478"/>
                  </a:cubicBezTo>
                  <a:lnTo>
                    <a:pt x="12783" y="20441"/>
                  </a:lnTo>
                  <a:cubicBezTo>
                    <a:pt x="12738" y="20612"/>
                    <a:pt x="12670" y="20784"/>
                    <a:pt x="12586" y="20956"/>
                  </a:cubicBezTo>
                  <a:cubicBezTo>
                    <a:pt x="12496" y="21128"/>
                    <a:pt x="12401" y="21213"/>
                    <a:pt x="12305" y="21213"/>
                  </a:cubicBezTo>
                  <a:cubicBezTo>
                    <a:pt x="12064" y="21213"/>
                    <a:pt x="11895" y="20870"/>
                    <a:pt x="11800" y="20140"/>
                  </a:cubicBezTo>
                  <a:cubicBezTo>
                    <a:pt x="11699" y="19453"/>
                    <a:pt x="11654" y="18379"/>
                    <a:pt x="11654" y="16919"/>
                  </a:cubicBezTo>
                  <a:lnTo>
                    <a:pt x="11654" y="10220"/>
                  </a:lnTo>
                  <a:lnTo>
                    <a:pt x="11362" y="10220"/>
                  </a:lnTo>
                  <a:lnTo>
                    <a:pt x="11362" y="7085"/>
                  </a:lnTo>
                  <a:lnTo>
                    <a:pt x="11654" y="7085"/>
                  </a:lnTo>
                  <a:lnTo>
                    <a:pt x="11654" y="2791"/>
                  </a:lnTo>
                  <a:lnTo>
                    <a:pt x="12221" y="2791"/>
                  </a:lnTo>
                  <a:lnTo>
                    <a:pt x="12221" y="7085"/>
                  </a:lnTo>
                  <a:lnTo>
                    <a:pt x="12693" y="7085"/>
                  </a:lnTo>
                  <a:lnTo>
                    <a:pt x="12693" y="10220"/>
                  </a:lnTo>
                  <a:close/>
                  <a:moveTo>
                    <a:pt x="13069" y="8331"/>
                  </a:moveTo>
                  <a:cubicBezTo>
                    <a:pt x="13176" y="7858"/>
                    <a:pt x="13294" y="7472"/>
                    <a:pt x="13428" y="7214"/>
                  </a:cubicBezTo>
                  <a:cubicBezTo>
                    <a:pt x="13563" y="6914"/>
                    <a:pt x="13698" y="6785"/>
                    <a:pt x="13833" y="6785"/>
                  </a:cubicBezTo>
                  <a:cubicBezTo>
                    <a:pt x="14063" y="6785"/>
                    <a:pt x="14243" y="7214"/>
                    <a:pt x="14383" y="8073"/>
                  </a:cubicBezTo>
                  <a:cubicBezTo>
                    <a:pt x="14524" y="8932"/>
                    <a:pt x="14591" y="10263"/>
                    <a:pt x="14591" y="12110"/>
                  </a:cubicBezTo>
                  <a:lnTo>
                    <a:pt x="14591" y="21299"/>
                  </a:lnTo>
                  <a:lnTo>
                    <a:pt x="14153" y="21299"/>
                  </a:lnTo>
                  <a:lnTo>
                    <a:pt x="14102" y="19882"/>
                  </a:lnTo>
                  <a:lnTo>
                    <a:pt x="14085" y="19882"/>
                  </a:lnTo>
                  <a:cubicBezTo>
                    <a:pt x="14035" y="20398"/>
                    <a:pt x="13962" y="20827"/>
                    <a:pt x="13872" y="21128"/>
                  </a:cubicBezTo>
                  <a:cubicBezTo>
                    <a:pt x="13782" y="21471"/>
                    <a:pt x="13676" y="21600"/>
                    <a:pt x="13552" y="21600"/>
                  </a:cubicBezTo>
                  <a:cubicBezTo>
                    <a:pt x="13445" y="21600"/>
                    <a:pt x="13355" y="21471"/>
                    <a:pt x="13277" y="21256"/>
                  </a:cubicBezTo>
                  <a:cubicBezTo>
                    <a:pt x="13198" y="21042"/>
                    <a:pt x="13131" y="20698"/>
                    <a:pt x="13080" y="20312"/>
                  </a:cubicBezTo>
                  <a:cubicBezTo>
                    <a:pt x="13030" y="19925"/>
                    <a:pt x="12990" y="19453"/>
                    <a:pt x="12962" y="18895"/>
                  </a:cubicBezTo>
                  <a:cubicBezTo>
                    <a:pt x="12934" y="18336"/>
                    <a:pt x="12923" y="17778"/>
                    <a:pt x="12923" y="17177"/>
                  </a:cubicBezTo>
                  <a:cubicBezTo>
                    <a:pt x="12923" y="16361"/>
                    <a:pt x="12945" y="15631"/>
                    <a:pt x="12996" y="15073"/>
                  </a:cubicBezTo>
                  <a:cubicBezTo>
                    <a:pt x="13041" y="14472"/>
                    <a:pt x="13108" y="13999"/>
                    <a:pt x="13187" y="13613"/>
                  </a:cubicBezTo>
                  <a:cubicBezTo>
                    <a:pt x="13266" y="13226"/>
                    <a:pt x="13361" y="12969"/>
                    <a:pt x="13473" y="12797"/>
                  </a:cubicBezTo>
                  <a:cubicBezTo>
                    <a:pt x="13580" y="12625"/>
                    <a:pt x="13698" y="12539"/>
                    <a:pt x="13822" y="12539"/>
                  </a:cubicBezTo>
                  <a:lnTo>
                    <a:pt x="14012" y="12539"/>
                  </a:lnTo>
                  <a:lnTo>
                    <a:pt x="14012" y="11766"/>
                  </a:lnTo>
                  <a:cubicBezTo>
                    <a:pt x="14012" y="11251"/>
                    <a:pt x="13990" y="10821"/>
                    <a:pt x="13939" y="10564"/>
                  </a:cubicBezTo>
                  <a:cubicBezTo>
                    <a:pt x="13889" y="10263"/>
                    <a:pt x="13822" y="10134"/>
                    <a:pt x="13732" y="10134"/>
                  </a:cubicBezTo>
                  <a:cubicBezTo>
                    <a:pt x="13653" y="10134"/>
                    <a:pt x="13580" y="10220"/>
                    <a:pt x="13501" y="10392"/>
                  </a:cubicBezTo>
                  <a:cubicBezTo>
                    <a:pt x="13428" y="10564"/>
                    <a:pt x="13344" y="10864"/>
                    <a:pt x="13254" y="11251"/>
                  </a:cubicBezTo>
                  <a:lnTo>
                    <a:pt x="13069" y="8331"/>
                  </a:lnTo>
                  <a:close/>
                  <a:moveTo>
                    <a:pt x="14024" y="15116"/>
                  </a:moveTo>
                  <a:lnTo>
                    <a:pt x="13895" y="15159"/>
                  </a:lnTo>
                  <a:cubicBezTo>
                    <a:pt x="13822" y="15159"/>
                    <a:pt x="13760" y="15245"/>
                    <a:pt x="13715" y="15330"/>
                  </a:cubicBezTo>
                  <a:cubicBezTo>
                    <a:pt x="13664" y="15416"/>
                    <a:pt x="13625" y="15545"/>
                    <a:pt x="13597" y="15717"/>
                  </a:cubicBezTo>
                  <a:cubicBezTo>
                    <a:pt x="13569" y="15846"/>
                    <a:pt x="13546" y="16060"/>
                    <a:pt x="13535" y="16232"/>
                  </a:cubicBezTo>
                  <a:cubicBezTo>
                    <a:pt x="13524" y="16447"/>
                    <a:pt x="13518" y="16662"/>
                    <a:pt x="13518" y="16876"/>
                  </a:cubicBezTo>
                  <a:cubicBezTo>
                    <a:pt x="13518" y="17478"/>
                    <a:pt x="13541" y="17907"/>
                    <a:pt x="13591" y="18122"/>
                  </a:cubicBezTo>
                  <a:cubicBezTo>
                    <a:pt x="13636" y="18336"/>
                    <a:pt x="13692" y="18465"/>
                    <a:pt x="13754" y="18465"/>
                  </a:cubicBezTo>
                  <a:cubicBezTo>
                    <a:pt x="13816" y="18465"/>
                    <a:pt x="13872" y="18336"/>
                    <a:pt x="13923" y="18036"/>
                  </a:cubicBezTo>
                  <a:cubicBezTo>
                    <a:pt x="13973" y="17778"/>
                    <a:pt x="14007" y="17478"/>
                    <a:pt x="14029" y="17134"/>
                  </a:cubicBezTo>
                  <a:lnTo>
                    <a:pt x="14029" y="15116"/>
                  </a:lnTo>
                  <a:close/>
                  <a:moveTo>
                    <a:pt x="16192" y="10220"/>
                  </a:moveTo>
                  <a:lnTo>
                    <a:pt x="15720" y="10220"/>
                  </a:lnTo>
                  <a:lnTo>
                    <a:pt x="15720" y="16189"/>
                  </a:lnTo>
                  <a:cubicBezTo>
                    <a:pt x="15720" y="16833"/>
                    <a:pt x="15737" y="17306"/>
                    <a:pt x="15776" y="17563"/>
                  </a:cubicBezTo>
                  <a:cubicBezTo>
                    <a:pt x="15815" y="17821"/>
                    <a:pt x="15866" y="17950"/>
                    <a:pt x="15933" y="17950"/>
                  </a:cubicBezTo>
                  <a:cubicBezTo>
                    <a:pt x="15984" y="17950"/>
                    <a:pt x="16034" y="17907"/>
                    <a:pt x="16085" y="17821"/>
                  </a:cubicBezTo>
                  <a:cubicBezTo>
                    <a:pt x="16135" y="17735"/>
                    <a:pt x="16175" y="17649"/>
                    <a:pt x="16203" y="17478"/>
                  </a:cubicBezTo>
                  <a:lnTo>
                    <a:pt x="16287" y="20441"/>
                  </a:lnTo>
                  <a:cubicBezTo>
                    <a:pt x="16242" y="20612"/>
                    <a:pt x="16175" y="20784"/>
                    <a:pt x="16090" y="20956"/>
                  </a:cubicBezTo>
                  <a:cubicBezTo>
                    <a:pt x="16001" y="21128"/>
                    <a:pt x="15905" y="21213"/>
                    <a:pt x="15810" y="21213"/>
                  </a:cubicBezTo>
                  <a:cubicBezTo>
                    <a:pt x="15568" y="21213"/>
                    <a:pt x="15400" y="20870"/>
                    <a:pt x="15304" y="20140"/>
                  </a:cubicBezTo>
                  <a:cubicBezTo>
                    <a:pt x="15203" y="19453"/>
                    <a:pt x="15158" y="18379"/>
                    <a:pt x="15158" y="16919"/>
                  </a:cubicBezTo>
                  <a:lnTo>
                    <a:pt x="15158" y="10220"/>
                  </a:lnTo>
                  <a:lnTo>
                    <a:pt x="14866" y="10220"/>
                  </a:lnTo>
                  <a:lnTo>
                    <a:pt x="14866" y="7085"/>
                  </a:lnTo>
                  <a:lnTo>
                    <a:pt x="15158" y="7085"/>
                  </a:lnTo>
                  <a:lnTo>
                    <a:pt x="15158" y="2791"/>
                  </a:lnTo>
                  <a:lnTo>
                    <a:pt x="15725" y="2791"/>
                  </a:lnTo>
                  <a:lnTo>
                    <a:pt x="15725" y="7085"/>
                  </a:lnTo>
                  <a:lnTo>
                    <a:pt x="16197" y="7085"/>
                  </a:lnTo>
                  <a:lnTo>
                    <a:pt x="16197" y="10220"/>
                  </a:lnTo>
                  <a:close/>
                  <a:moveTo>
                    <a:pt x="16871" y="4294"/>
                  </a:moveTo>
                  <a:cubicBezTo>
                    <a:pt x="16776" y="4294"/>
                    <a:pt x="16697" y="4080"/>
                    <a:pt x="16646" y="3650"/>
                  </a:cubicBezTo>
                  <a:cubicBezTo>
                    <a:pt x="16596" y="3221"/>
                    <a:pt x="16568" y="2705"/>
                    <a:pt x="16568" y="2147"/>
                  </a:cubicBezTo>
                  <a:cubicBezTo>
                    <a:pt x="16568" y="1546"/>
                    <a:pt x="16596" y="1031"/>
                    <a:pt x="16646" y="644"/>
                  </a:cubicBezTo>
                  <a:cubicBezTo>
                    <a:pt x="16697" y="215"/>
                    <a:pt x="16776" y="0"/>
                    <a:pt x="16866" y="0"/>
                  </a:cubicBezTo>
                  <a:cubicBezTo>
                    <a:pt x="16961" y="0"/>
                    <a:pt x="17034" y="215"/>
                    <a:pt x="17085" y="601"/>
                  </a:cubicBezTo>
                  <a:cubicBezTo>
                    <a:pt x="17135" y="1031"/>
                    <a:pt x="17163" y="1546"/>
                    <a:pt x="17163" y="2147"/>
                  </a:cubicBezTo>
                  <a:cubicBezTo>
                    <a:pt x="17163" y="2748"/>
                    <a:pt x="17135" y="3264"/>
                    <a:pt x="17085" y="3693"/>
                  </a:cubicBezTo>
                  <a:cubicBezTo>
                    <a:pt x="17045" y="4122"/>
                    <a:pt x="16972" y="4294"/>
                    <a:pt x="16871" y="4294"/>
                  </a:cubicBezTo>
                  <a:close/>
                  <a:moveTo>
                    <a:pt x="16585" y="21256"/>
                  </a:moveTo>
                  <a:lnTo>
                    <a:pt x="16585" y="7085"/>
                  </a:lnTo>
                  <a:lnTo>
                    <a:pt x="17158" y="7085"/>
                  </a:lnTo>
                  <a:lnTo>
                    <a:pt x="17158" y="21256"/>
                  </a:lnTo>
                  <a:lnTo>
                    <a:pt x="16585" y="21256"/>
                  </a:lnTo>
                  <a:close/>
                  <a:moveTo>
                    <a:pt x="19477" y="14085"/>
                  </a:moveTo>
                  <a:cubicBezTo>
                    <a:pt x="19477" y="15245"/>
                    <a:pt x="19455" y="16275"/>
                    <a:pt x="19404" y="17220"/>
                  </a:cubicBezTo>
                  <a:cubicBezTo>
                    <a:pt x="19354" y="18165"/>
                    <a:pt x="19286" y="18938"/>
                    <a:pt x="19196" y="19582"/>
                  </a:cubicBezTo>
                  <a:cubicBezTo>
                    <a:pt x="19106" y="20226"/>
                    <a:pt x="19005" y="20741"/>
                    <a:pt x="18887" y="21085"/>
                  </a:cubicBezTo>
                  <a:cubicBezTo>
                    <a:pt x="18769" y="21428"/>
                    <a:pt x="18640" y="21600"/>
                    <a:pt x="18505" y="21600"/>
                  </a:cubicBezTo>
                  <a:cubicBezTo>
                    <a:pt x="18371" y="21600"/>
                    <a:pt x="18241" y="21428"/>
                    <a:pt x="18124" y="21128"/>
                  </a:cubicBezTo>
                  <a:cubicBezTo>
                    <a:pt x="18006" y="20784"/>
                    <a:pt x="17905" y="20355"/>
                    <a:pt x="17820" y="19711"/>
                  </a:cubicBezTo>
                  <a:cubicBezTo>
                    <a:pt x="17736" y="19109"/>
                    <a:pt x="17669" y="18336"/>
                    <a:pt x="17618" y="17435"/>
                  </a:cubicBezTo>
                  <a:cubicBezTo>
                    <a:pt x="17568" y="16533"/>
                    <a:pt x="17545" y="15502"/>
                    <a:pt x="17545" y="14386"/>
                  </a:cubicBezTo>
                  <a:cubicBezTo>
                    <a:pt x="17545" y="13183"/>
                    <a:pt x="17568" y="12110"/>
                    <a:pt x="17618" y="11165"/>
                  </a:cubicBezTo>
                  <a:cubicBezTo>
                    <a:pt x="17669" y="10220"/>
                    <a:pt x="17736" y="9404"/>
                    <a:pt x="17826" y="8760"/>
                  </a:cubicBezTo>
                  <a:cubicBezTo>
                    <a:pt x="17916" y="8116"/>
                    <a:pt x="18017" y="7601"/>
                    <a:pt x="18135" y="7257"/>
                  </a:cubicBezTo>
                  <a:cubicBezTo>
                    <a:pt x="18253" y="6914"/>
                    <a:pt x="18382" y="6742"/>
                    <a:pt x="18517" y="6742"/>
                  </a:cubicBezTo>
                  <a:cubicBezTo>
                    <a:pt x="18651" y="6742"/>
                    <a:pt x="18781" y="6914"/>
                    <a:pt x="18899" y="7214"/>
                  </a:cubicBezTo>
                  <a:cubicBezTo>
                    <a:pt x="19017" y="7515"/>
                    <a:pt x="19118" y="7987"/>
                    <a:pt x="19202" y="8631"/>
                  </a:cubicBezTo>
                  <a:cubicBezTo>
                    <a:pt x="19286" y="9233"/>
                    <a:pt x="19354" y="10006"/>
                    <a:pt x="19404" y="10907"/>
                  </a:cubicBezTo>
                  <a:cubicBezTo>
                    <a:pt x="19455" y="11809"/>
                    <a:pt x="19477" y="12883"/>
                    <a:pt x="19477" y="14085"/>
                  </a:cubicBezTo>
                  <a:close/>
                  <a:moveTo>
                    <a:pt x="18893" y="14214"/>
                  </a:moveTo>
                  <a:cubicBezTo>
                    <a:pt x="18893" y="13441"/>
                    <a:pt x="18882" y="12797"/>
                    <a:pt x="18865" y="12239"/>
                  </a:cubicBezTo>
                  <a:cubicBezTo>
                    <a:pt x="18842" y="11680"/>
                    <a:pt x="18814" y="11251"/>
                    <a:pt x="18781" y="10907"/>
                  </a:cubicBezTo>
                  <a:cubicBezTo>
                    <a:pt x="18747" y="10564"/>
                    <a:pt x="18702" y="10306"/>
                    <a:pt x="18657" y="10134"/>
                  </a:cubicBezTo>
                  <a:cubicBezTo>
                    <a:pt x="18612" y="9963"/>
                    <a:pt x="18562" y="9920"/>
                    <a:pt x="18517" y="9920"/>
                  </a:cubicBezTo>
                  <a:cubicBezTo>
                    <a:pt x="18466" y="9920"/>
                    <a:pt x="18421" y="10006"/>
                    <a:pt x="18376" y="10134"/>
                  </a:cubicBezTo>
                  <a:cubicBezTo>
                    <a:pt x="18331" y="10263"/>
                    <a:pt x="18292" y="10521"/>
                    <a:pt x="18258" y="10821"/>
                  </a:cubicBezTo>
                  <a:cubicBezTo>
                    <a:pt x="18225" y="11165"/>
                    <a:pt x="18197" y="11594"/>
                    <a:pt x="18174" y="12153"/>
                  </a:cubicBezTo>
                  <a:cubicBezTo>
                    <a:pt x="18152" y="12711"/>
                    <a:pt x="18146" y="13355"/>
                    <a:pt x="18146" y="14214"/>
                  </a:cubicBezTo>
                  <a:cubicBezTo>
                    <a:pt x="18146" y="15631"/>
                    <a:pt x="18185" y="16705"/>
                    <a:pt x="18264" y="17349"/>
                  </a:cubicBezTo>
                  <a:cubicBezTo>
                    <a:pt x="18343" y="18036"/>
                    <a:pt x="18432" y="18336"/>
                    <a:pt x="18528" y="18336"/>
                  </a:cubicBezTo>
                  <a:cubicBezTo>
                    <a:pt x="18578" y="18336"/>
                    <a:pt x="18623" y="18250"/>
                    <a:pt x="18668" y="18122"/>
                  </a:cubicBezTo>
                  <a:cubicBezTo>
                    <a:pt x="18713" y="17993"/>
                    <a:pt x="18753" y="17735"/>
                    <a:pt x="18786" y="17435"/>
                  </a:cubicBezTo>
                  <a:cubicBezTo>
                    <a:pt x="18820" y="17091"/>
                    <a:pt x="18848" y="16662"/>
                    <a:pt x="18871" y="16146"/>
                  </a:cubicBezTo>
                  <a:cubicBezTo>
                    <a:pt x="18882" y="15631"/>
                    <a:pt x="18893" y="14987"/>
                    <a:pt x="18893" y="14214"/>
                  </a:cubicBezTo>
                  <a:close/>
                  <a:moveTo>
                    <a:pt x="20404" y="21256"/>
                  </a:moveTo>
                  <a:lnTo>
                    <a:pt x="19831" y="21256"/>
                  </a:lnTo>
                  <a:lnTo>
                    <a:pt x="19831" y="7085"/>
                  </a:lnTo>
                  <a:lnTo>
                    <a:pt x="20275" y="7085"/>
                  </a:lnTo>
                  <a:lnTo>
                    <a:pt x="20342" y="8846"/>
                  </a:lnTo>
                  <a:cubicBezTo>
                    <a:pt x="20426" y="8202"/>
                    <a:pt x="20516" y="7687"/>
                    <a:pt x="20617" y="7300"/>
                  </a:cubicBezTo>
                  <a:cubicBezTo>
                    <a:pt x="20718" y="6914"/>
                    <a:pt x="20831" y="6742"/>
                    <a:pt x="20954" y="6742"/>
                  </a:cubicBezTo>
                  <a:cubicBezTo>
                    <a:pt x="21162" y="6742"/>
                    <a:pt x="21319" y="7171"/>
                    <a:pt x="21432" y="8030"/>
                  </a:cubicBezTo>
                  <a:cubicBezTo>
                    <a:pt x="21544" y="8889"/>
                    <a:pt x="21600" y="10177"/>
                    <a:pt x="21600" y="11852"/>
                  </a:cubicBezTo>
                  <a:lnTo>
                    <a:pt x="21600" y="21214"/>
                  </a:lnTo>
                  <a:lnTo>
                    <a:pt x="21027" y="21214"/>
                  </a:lnTo>
                  <a:lnTo>
                    <a:pt x="21027" y="12281"/>
                  </a:lnTo>
                  <a:cubicBezTo>
                    <a:pt x="21027" y="11594"/>
                    <a:pt x="21005" y="11036"/>
                    <a:pt x="20965" y="10650"/>
                  </a:cubicBezTo>
                  <a:cubicBezTo>
                    <a:pt x="20920" y="10263"/>
                    <a:pt x="20859" y="10048"/>
                    <a:pt x="20780" y="10048"/>
                  </a:cubicBezTo>
                  <a:cubicBezTo>
                    <a:pt x="20718" y="10048"/>
                    <a:pt x="20651" y="10177"/>
                    <a:pt x="20583" y="10478"/>
                  </a:cubicBezTo>
                  <a:cubicBezTo>
                    <a:pt x="20516" y="10736"/>
                    <a:pt x="20454" y="11122"/>
                    <a:pt x="20404" y="11551"/>
                  </a:cubicBezTo>
                  <a:lnTo>
                    <a:pt x="20404" y="2125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349345AB-AD63-E181-3B5F-534FD2A982FA}"/>
                </a:ext>
              </a:extLst>
            </p:cNvPr>
            <p:cNvSpPr/>
            <p:nvPr userDrawn="1"/>
          </p:nvSpPr>
          <p:spPr>
            <a:xfrm>
              <a:off x="5032172" y="1021854"/>
              <a:ext cx="1051185" cy="54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4" y="0"/>
                  </a:moveTo>
                  <a:cubicBezTo>
                    <a:pt x="13287" y="0"/>
                    <a:pt x="11002" y="3514"/>
                    <a:pt x="10441" y="8443"/>
                  </a:cubicBezTo>
                  <a:cubicBezTo>
                    <a:pt x="9052" y="8229"/>
                    <a:pt x="6050" y="7757"/>
                    <a:pt x="5198" y="7671"/>
                  </a:cubicBezTo>
                  <a:cubicBezTo>
                    <a:pt x="5154" y="7671"/>
                    <a:pt x="5109" y="7671"/>
                    <a:pt x="5041" y="7671"/>
                  </a:cubicBezTo>
                  <a:cubicBezTo>
                    <a:pt x="4638" y="7671"/>
                    <a:pt x="4280" y="7886"/>
                    <a:pt x="4033" y="8357"/>
                  </a:cubicBezTo>
                  <a:cubicBezTo>
                    <a:pt x="3563" y="9214"/>
                    <a:pt x="3563" y="10457"/>
                    <a:pt x="3563" y="10843"/>
                  </a:cubicBezTo>
                  <a:cubicBezTo>
                    <a:pt x="3563" y="11271"/>
                    <a:pt x="3563" y="12514"/>
                    <a:pt x="4033" y="13329"/>
                  </a:cubicBezTo>
                  <a:cubicBezTo>
                    <a:pt x="4280" y="13800"/>
                    <a:pt x="4638" y="14014"/>
                    <a:pt x="5041" y="14014"/>
                  </a:cubicBezTo>
                  <a:cubicBezTo>
                    <a:pt x="5086" y="14014"/>
                    <a:pt x="5131" y="14014"/>
                    <a:pt x="5198" y="14014"/>
                  </a:cubicBezTo>
                  <a:cubicBezTo>
                    <a:pt x="5803" y="13929"/>
                    <a:pt x="7417" y="13714"/>
                    <a:pt x="8313" y="13543"/>
                  </a:cubicBezTo>
                  <a:lnTo>
                    <a:pt x="9657" y="13329"/>
                  </a:lnTo>
                  <a:cubicBezTo>
                    <a:pt x="9971" y="13286"/>
                    <a:pt x="10262" y="13243"/>
                    <a:pt x="10464" y="13200"/>
                  </a:cubicBezTo>
                  <a:cubicBezTo>
                    <a:pt x="11046" y="18043"/>
                    <a:pt x="13332" y="21557"/>
                    <a:pt x="15954" y="21557"/>
                  </a:cubicBezTo>
                  <a:cubicBezTo>
                    <a:pt x="19068" y="21557"/>
                    <a:pt x="21600" y="16714"/>
                    <a:pt x="21600" y="10757"/>
                  </a:cubicBezTo>
                  <a:cubicBezTo>
                    <a:pt x="21600" y="4843"/>
                    <a:pt x="19068" y="0"/>
                    <a:pt x="15954" y="0"/>
                  </a:cubicBezTo>
                  <a:close/>
                  <a:moveTo>
                    <a:pt x="15954" y="17229"/>
                  </a:moveTo>
                  <a:cubicBezTo>
                    <a:pt x="14094" y="17229"/>
                    <a:pt x="12593" y="14357"/>
                    <a:pt x="12593" y="10800"/>
                  </a:cubicBezTo>
                  <a:cubicBezTo>
                    <a:pt x="12593" y="7243"/>
                    <a:pt x="14094" y="4371"/>
                    <a:pt x="15954" y="4371"/>
                  </a:cubicBezTo>
                  <a:cubicBezTo>
                    <a:pt x="17813" y="4371"/>
                    <a:pt x="19315" y="7243"/>
                    <a:pt x="19315" y="10800"/>
                  </a:cubicBezTo>
                  <a:cubicBezTo>
                    <a:pt x="19315" y="14357"/>
                    <a:pt x="17813" y="17229"/>
                    <a:pt x="15954" y="17229"/>
                  </a:cubicBezTo>
                  <a:close/>
                  <a:moveTo>
                    <a:pt x="9007" y="15514"/>
                  </a:moveTo>
                  <a:lnTo>
                    <a:pt x="9007" y="20014"/>
                  </a:lnTo>
                  <a:cubicBezTo>
                    <a:pt x="8627" y="20443"/>
                    <a:pt x="8134" y="20786"/>
                    <a:pt x="7506" y="21129"/>
                  </a:cubicBezTo>
                  <a:cubicBezTo>
                    <a:pt x="6879" y="21429"/>
                    <a:pt x="6207" y="21600"/>
                    <a:pt x="5467" y="21600"/>
                  </a:cubicBezTo>
                  <a:cubicBezTo>
                    <a:pt x="4324" y="21600"/>
                    <a:pt x="3339" y="21171"/>
                    <a:pt x="2532" y="20271"/>
                  </a:cubicBezTo>
                  <a:cubicBezTo>
                    <a:pt x="1725" y="19371"/>
                    <a:pt x="1098" y="18129"/>
                    <a:pt x="650" y="16500"/>
                  </a:cubicBezTo>
                  <a:cubicBezTo>
                    <a:pt x="224" y="14871"/>
                    <a:pt x="0" y="12986"/>
                    <a:pt x="0" y="10800"/>
                  </a:cubicBezTo>
                  <a:cubicBezTo>
                    <a:pt x="0" y="8657"/>
                    <a:pt x="246" y="6729"/>
                    <a:pt x="717" y="5143"/>
                  </a:cubicBezTo>
                  <a:cubicBezTo>
                    <a:pt x="1210" y="3514"/>
                    <a:pt x="1860" y="2271"/>
                    <a:pt x="2711" y="1371"/>
                  </a:cubicBezTo>
                  <a:cubicBezTo>
                    <a:pt x="3563" y="471"/>
                    <a:pt x="4549" y="43"/>
                    <a:pt x="5646" y="43"/>
                  </a:cubicBezTo>
                  <a:cubicBezTo>
                    <a:pt x="6229" y="43"/>
                    <a:pt x="6767" y="171"/>
                    <a:pt x="7282" y="386"/>
                  </a:cubicBezTo>
                  <a:cubicBezTo>
                    <a:pt x="7798" y="600"/>
                    <a:pt x="8246" y="900"/>
                    <a:pt x="8627" y="1243"/>
                  </a:cubicBezTo>
                  <a:lnTo>
                    <a:pt x="8402" y="4843"/>
                  </a:lnTo>
                  <a:cubicBezTo>
                    <a:pt x="8022" y="4500"/>
                    <a:pt x="7596" y="4200"/>
                    <a:pt x="7125" y="3986"/>
                  </a:cubicBezTo>
                  <a:cubicBezTo>
                    <a:pt x="6655" y="3771"/>
                    <a:pt x="6162" y="3643"/>
                    <a:pt x="5624" y="3643"/>
                  </a:cubicBezTo>
                  <a:cubicBezTo>
                    <a:pt x="4817" y="3643"/>
                    <a:pt x="4168" y="3943"/>
                    <a:pt x="3630" y="4586"/>
                  </a:cubicBezTo>
                  <a:cubicBezTo>
                    <a:pt x="3115" y="5186"/>
                    <a:pt x="2734" y="6043"/>
                    <a:pt x="2487" y="7114"/>
                  </a:cubicBezTo>
                  <a:cubicBezTo>
                    <a:pt x="2241" y="8186"/>
                    <a:pt x="2106" y="9386"/>
                    <a:pt x="2106" y="10714"/>
                  </a:cubicBezTo>
                  <a:cubicBezTo>
                    <a:pt x="2106" y="12129"/>
                    <a:pt x="2241" y="13371"/>
                    <a:pt x="2487" y="14443"/>
                  </a:cubicBezTo>
                  <a:cubicBezTo>
                    <a:pt x="2734" y="15514"/>
                    <a:pt x="3115" y="16371"/>
                    <a:pt x="3607" y="17014"/>
                  </a:cubicBezTo>
                  <a:cubicBezTo>
                    <a:pt x="4100" y="17614"/>
                    <a:pt x="4728" y="17957"/>
                    <a:pt x="5490" y="17957"/>
                  </a:cubicBezTo>
                  <a:cubicBezTo>
                    <a:pt x="5714" y="17957"/>
                    <a:pt x="5960" y="17914"/>
                    <a:pt x="6207" y="17871"/>
                  </a:cubicBezTo>
                  <a:cubicBezTo>
                    <a:pt x="6453" y="17829"/>
                    <a:pt x="6722" y="17743"/>
                    <a:pt x="6968" y="17614"/>
                  </a:cubicBezTo>
                  <a:lnTo>
                    <a:pt x="6968" y="15814"/>
                  </a:lnTo>
                  <a:cubicBezTo>
                    <a:pt x="7439" y="15729"/>
                    <a:pt x="7887" y="15686"/>
                    <a:pt x="8246" y="15643"/>
                  </a:cubicBezTo>
                  <a:lnTo>
                    <a:pt x="9007" y="15514"/>
                  </a:lnTo>
                  <a:close/>
                </a:path>
              </a:pathLst>
            </a:custGeom>
            <a:solidFill>
              <a:srgbClr val="008C5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2" name="Shape">
            <a:extLst>
              <a:ext uri="{FF2B5EF4-FFF2-40B4-BE49-F238E27FC236}">
                <a16:creationId xmlns:a16="http://schemas.microsoft.com/office/drawing/2014/main" id="{FD9E41AE-A002-9005-E6E5-3580179613F9}"/>
              </a:ext>
            </a:extLst>
          </p:cNvPr>
          <p:cNvSpPr/>
          <p:nvPr userDrawn="1"/>
        </p:nvSpPr>
        <p:spPr>
          <a:xfrm>
            <a:off x="2105953" y="640199"/>
            <a:ext cx="226449" cy="195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7" h="20569" extrusionOk="0">
                <a:moveTo>
                  <a:pt x="1276" y="2502"/>
                </a:moveTo>
                <a:cubicBezTo>
                  <a:pt x="3176" y="-371"/>
                  <a:pt x="6676" y="-945"/>
                  <a:pt x="8976" y="1698"/>
                </a:cubicBezTo>
                <a:cubicBezTo>
                  <a:pt x="9476" y="2272"/>
                  <a:pt x="9876" y="2961"/>
                  <a:pt x="10376" y="3651"/>
                </a:cubicBezTo>
                <a:cubicBezTo>
                  <a:pt x="10876" y="2961"/>
                  <a:pt x="11276" y="2272"/>
                  <a:pt x="11776" y="1698"/>
                </a:cubicBezTo>
                <a:cubicBezTo>
                  <a:pt x="14076" y="-945"/>
                  <a:pt x="17676" y="-371"/>
                  <a:pt x="19476" y="2502"/>
                </a:cubicBezTo>
                <a:cubicBezTo>
                  <a:pt x="21176" y="5144"/>
                  <a:pt x="21076" y="7902"/>
                  <a:pt x="19876" y="10659"/>
                </a:cubicBezTo>
                <a:cubicBezTo>
                  <a:pt x="18676" y="13302"/>
                  <a:pt x="16976" y="15485"/>
                  <a:pt x="14976" y="17323"/>
                </a:cubicBezTo>
                <a:cubicBezTo>
                  <a:pt x="13876" y="18357"/>
                  <a:pt x="12376" y="19391"/>
                  <a:pt x="11076" y="20310"/>
                </a:cubicBezTo>
                <a:cubicBezTo>
                  <a:pt x="10676" y="20655"/>
                  <a:pt x="10176" y="20655"/>
                  <a:pt x="9776" y="20310"/>
                </a:cubicBezTo>
                <a:cubicBezTo>
                  <a:pt x="8476" y="19391"/>
                  <a:pt x="6976" y="18357"/>
                  <a:pt x="5876" y="17323"/>
                </a:cubicBezTo>
                <a:cubicBezTo>
                  <a:pt x="3876" y="15485"/>
                  <a:pt x="2176" y="13417"/>
                  <a:pt x="976" y="10659"/>
                </a:cubicBezTo>
                <a:cubicBezTo>
                  <a:pt x="-324" y="7902"/>
                  <a:pt x="-424" y="5144"/>
                  <a:pt x="1276" y="2502"/>
                </a:cubicBezTo>
                <a:close/>
              </a:path>
            </a:pathLst>
          </a:custGeom>
          <a:solidFill>
            <a:srgbClr val="008C5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46B88B0-8416-31F6-5282-9C6E196C9A56}"/>
              </a:ext>
            </a:extLst>
          </p:cNvPr>
          <p:cNvSpPr/>
          <p:nvPr userDrawn="1"/>
        </p:nvSpPr>
        <p:spPr>
          <a:xfrm>
            <a:off x="7387520" y="3289969"/>
            <a:ext cx="4804480" cy="2927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85" y="0"/>
                </a:moveTo>
                <a:cubicBezTo>
                  <a:pt x="19673" y="0"/>
                  <a:pt x="20698" y="434"/>
                  <a:pt x="21600" y="1199"/>
                </a:cubicBezTo>
                <a:lnTo>
                  <a:pt x="21600" y="6677"/>
                </a:lnTo>
                <a:cubicBezTo>
                  <a:pt x="20879" y="5261"/>
                  <a:pt x="19796" y="4352"/>
                  <a:pt x="18585" y="4352"/>
                </a:cubicBezTo>
                <a:cubicBezTo>
                  <a:pt x="16418" y="4352"/>
                  <a:pt x="14658" y="7240"/>
                  <a:pt x="14658" y="10796"/>
                </a:cubicBezTo>
                <a:cubicBezTo>
                  <a:pt x="14658" y="14344"/>
                  <a:pt x="16418" y="17240"/>
                  <a:pt x="18585" y="17240"/>
                </a:cubicBezTo>
                <a:cubicBezTo>
                  <a:pt x="19796" y="17240"/>
                  <a:pt x="20879" y="16339"/>
                  <a:pt x="21600" y="14915"/>
                </a:cubicBezTo>
                <a:lnTo>
                  <a:pt x="21600" y="20393"/>
                </a:lnTo>
                <a:cubicBezTo>
                  <a:pt x="20698" y="21158"/>
                  <a:pt x="19668" y="21592"/>
                  <a:pt x="18585" y="21592"/>
                </a:cubicBezTo>
                <a:cubicBezTo>
                  <a:pt x="15511" y="21592"/>
                  <a:pt x="12864" y="18109"/>
                  <a:pt x="12178" y="13250"/>
                </a:cubicBezTo>
                <a:cubicBezTo>
                  <a:pt x="11932" y="13282"/>
                  <a:pt x="11609" y="13322"/>
                  <a:pt x="11236" y="13370"/>
                </a:cubicBezTo>
                <a:lnTo>
                  <a:pt x="9677" y="13571"/>
                </a:lnTo>
                <a:cubicBezTo>
                  <a:pt x="8628" y="13708"/>
                  <a:pt x="6760" y="13949"/>
                  <a:pt x="6050" y="14030"/>
                </a:cubicBezTo>
                <a:cubicBezTo>
                  <a:pt x="5991" y="14038"/>
                  <a:pt x="5932" y="14038"/>
                  <a:pt x="5873" y="14038"/>
                </a:cubicBezTo>
                <a:cubicBezTo>
                  <a:pt x="5393" y="14038"/>
                  <a:pt x="4996" y="13805"/>
                  <a:pt x="4697" y="13346"/>
                </a:cubicBezTo>
                <a:cubicBezTo>
                  <a:pt x="4152" y="12509"/>
                  <a:pt x="4152" y="11263"/>
                  <a:pt x="4152" y="10852"/>
                </a:cubicBezTo>
                <a:cubicBezTo>
                  <a:pt x="4152" y="10442"/>
                  <a:pt x="4152" y="9195"/>
                  <a:pt x="4697" y="8350"/>
                </a:cubicBezTo>
                <a:cubicBezTo>
                  <a:pt x="4996" y="7892"/>
                  <a:pt x="5393" y="7659"/>
                  <a:pt x="5873" y="7659"/>
                </a:cubicBezTo>
                <a:cubicBezTo>
                  <a:pt x="5927" y="7659"/>
                  <a:pt x="5986" y="7659"/>
                  <a:pt x="6045" y="7667"/>
                </a:cubicBezTo>
                <a:cubicBezTo>
                  <a:pt x="7045" y="7779"/>
                  <a:pt x="10550" y="8238"/>
                  <a:pt x="12158" y="8447"/>
                </a:cubicBezTo>
                <a:cubicBezTo>
                  <a:pt x="12825" y="3532"/>
                  <a:pt x="15477" y="0"/>
                  <a:pt x="18585" y="0"/>
                </a:cubicBezTo>
                <a:close/>
                <a:moveTo>
                  <a:pt x="2937" y="20257"/>
                </a:moveTo>
                <a:cubicBezTo>
                  <a:pt x="3888" y="21149"/>
                  <a:pt x="5030" y="21600"/>
                  <a:pt x="6368" y="21600"/>
                </a:cubicBezTo>
                <a:cubicBezTo>
                  <a:pt x="7236" y="21600"/>
                  <a:pt x="8030" y="21447"/>
                  <a:pt x="8756" y="21133"/>
                </a:cubicBezTo>
                <a:cubicBezTo>
                  <a:pt x="9481" y="20820"/>
                  <a:pt x="10065" y="20458"/>
                  <a:pt x="10501" y="20031"/>
                </a:cubicBezTo>
                <a:lnTo>
                  <a:pt x="10501" y="15542"/>
                </a:lnTo>
                <a:lnTo>
                  <a:pt x="9672" y="15647"/>
                </a:lnTo>
                <a:cubicBezTo>
                  <a:pt x="9266" y="15703"/>
                  <a:pt x="8731" y="15768"/>
                  <a:pt x="8187" y="15840"/>
                </a:cubicBezTo>
                <a:lnTo>
                  <a:pt x="8187" y="17634"/>
                </a:lnTo>
                <a:cubicBezTo>
                  <a:pt x="7878" y="17731"/>
                  <a:pt x="7579" y="17811"/>
                  <a:pt x="7290" y="17867"/>
                </a:cubicBezTo>
                <a:cubicBezTo>
                  <a:pt x="6996" y="17924"/>
                  <a:pt x="6721" y="17956"/>
                  <a:pt x="6456" y="17956"/>
                </a:cubicBezTo>
                <a:cubicBezTo>
                  <a:pt x="5584" y="17956"/>
                  <a:pt x="4853" y="17650"/>
                  <a:pt x="4270" y="17031"/>
                </a:cubicBezTo>
                <a:cubicBezTo>
                  <a:pt x="3687" y="16411"/>
                  <a:pt x="3250" y="15558"/>
                  <a:pt x="2956" y="14472"/>
                </a:cubicBezTo>
                <a:cubicBezTo>
                  <a:pt x="2662" y="13386"/>
                  <a:pt x="2520" y="12139"/>
                  <a:pt x="2520" y="10724"/>
                </a:cubicBezTo>
                <a:cubicBezTo>
                  <a:pt x="2520" y="9380"/>
                  <a:pt x="2667" y="8173"/>
                  <a:pt x="2951" y="7112"/>
                </a:cubicBezTo>
                <a:cubicBezTo>
                  <a:pt x="3240" y="6050"/>
                  <a:pt x="3687" y="5213"/>
                  <a:pt x="4290" y="4594"/>
                </a:cubicBezTo>
                <a:cubicBezTo>
                  <a:pt x="4893" y="3974"/>
                  <a:pt x="5662" y="3668"/>
                  <a:pt x="6604" y="3668"/>
                </a:cubicBezTo>
                <a:cubicBezTo>
                  <a:pt x="7216" y="3668"/>
                  <a:pt x="7795" y="3781"/>
                  <a:pt x="8344" y="3998"/>
                </a:cubicBezTo>
                <a:cubicBezTo>
                  <a:pt x="8888" y="4223"/>
                  <a:pt x="9388" y="4505"/>
                  <a:pt x="9839" y="4851"/>
                </a:cubicBezTo>
                <a:lnTo>
                  <a:pt x="10094" y="1239"/>
                </a:lnTo>
                <a:cubicBezTo>
                  <a:pt x="9663" y="885"/>
                  <a:pt x="9138" y="595"/>
                  <a:pt x="8525" y="362"/>
                </a:cubicBezTo>
                <a:cubicBezTo>
                  <a:pt x="7912" y="137"/>
                  <a:pt x="7275" y="24"/>
                  <a:pt x="6608" y="24"/>
                </a:cubicBezTo>
                <a:cubicBezTo>
                  <a:pt x="5314" y="24"/>
                  <a:pt x="4172" y="467"/>
                  <a:pt x="3177" y="1360"/>
                </a:cubicBezTo>
                <a:cubicBezTo>
                  <a:pt x="2182" y="2253"/>
                  <a:pt x="1407" y="3499"/>
                  <a:pt x="843" y="5116"/>
                </a:cubicBezTo>
                <a:cubicBezTo>
                  <a:pt x="279" y="6733"/>
                  <a:pt x="0" y="8624"/>
                  <a:pt x="0" y="10788"/>
                </a:cubicBezTo>
                <a:cubicBezTo>
                  <a:pt x="0" y="12968"/>
                  <a:pt x="255" y="14875"/>
                  <a:pt x="760" y="16492"/>
                </a:cubicBezTo>
                <a:cubicBezTo>
                  <a:pt x="1260" y="18109"/>
                  <a:pt x="1985" y="19364"/>
                  <a:pt x="2937" y="20257"/>
                </a:cubicBezTo>
                <a:close/>
              </a:path>
            </a:pathLst>
          </a:custGeom>
          <a:solidFill>
            <a:srgbClr val="008C5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B9E8C2-CD1B-F803-4119-F7DE75A32CC8}"/>
              </a:ext>
            </a:extLst>
          </p:cNvPr>
          <p:cNvSpPr txBox="1"/>
          <p:nvPr userDrawn="1"/>
        </p:nvSpPr>
        <p:spPr>
          <a:xfrm>
            <a:off x="667330" y="1772442"/>
            <a:ext cx="7419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0" i="0" dirty="0">
                <a:solidFill>
                  <a:srgbClr val="FFFFFF">
                    <a:alpha val="40000"/>
                  </a:srgbClr>
                </a:solidFill>
                <a:effectLst/>
                <a:latin typeface="+mj-lt"/>
              </a:rPr>
              <a:t>Free Templates &amp; Infographics for PowerPoint and Google Slides</a:t>
            </a:r>
            <a:endParaRPr lang="en-US" sz="2200" dirty="0">
              <a:solidFill>
                <a:schemeClr val="bg1"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E4583D-5F52-5CCA-15D5-7930FA3C51C6}"/>
              </a:ext>
            </a:extLst>
          </p:cNvPr>
          <p:cNvSpPr txBox="1"/>
          <p:nvPr userDrawn="1"/>
        </p:nvSpPr>
        <p:spPr>
          <a:xfrm>
            <a:off x="667329" y="5444784"/>
            <a:ext cx="472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Questions or Need Help ?</a:t>
            </a:r>
            <a:endParaRPr lang="en-US" sz="28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D8B69F-8B28-B3CE-9A02-F10F35E92CA5}"/>
              </a:ext>
            </a:extLst>
          </p:cNvPr>
          <p:cNvSpPr txBox="1"/>
          <p:nvPr userDrawn="1"/>
        </p:nvSpPr>
        <p:spPr>
          <a:xfrm>
            <a:off x="5976600" y="1307664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0" i="0" dirty="0">
                <a:solidFill>
                  <a:srgbClr val="FFFFFF">
                    <a:alpha val="40157"/>
                  </a:srgbClr>
                </a:solidFill>
                <a:effectLst/>
                <a:latin typeface="+mj-lt"/>
              </a:rPr>
              <a:t>.com</a:t>
            </a:r>
            <a:endParaRPr lang="en-US" dirty="0">
              <a:solidFill>
                <a:schemeClr val="bg1">
                  <a:alpha val="40157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858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7512" y="2235924"/>
            <a:ext cx="6076971" cy="1852748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7512" y="4282573"/>
            <a:ext cx="6076972" cy="134730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9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867" y="1817511"/>
            <a:ext cx="7552265" cy="929398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867" y="2901243"/>
            <a:ext cx="7552265" cy="330077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9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467" y="1648177"/>
            <a:ext cx="7069102" cy="919459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5467" y="2731910"/>
            <a:ext cx="7981243" cy="346016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026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652889"/>
            <a:ext cx="7077891" cy="2054976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824420"/>
            <a:ext cx="7077891" cy="119275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E4794E-B8B9-45F1-346F-E7297097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DD4566-751E-E458-97E3-FDF9013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969B7F-7392-2D98-F2DD-7EC3980E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900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A6F9C6-84D1-561D-B117-D97F3735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AC689-5953-34D0-2444-AC89D4AC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0C0D48-72D0-9B1C-7F45-71EC7D8E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C795C7-AA77-98C9-C8AD-1664D381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1797438"/>
            <a:ext cx="6285089" cy="236856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EDE4BA-59FC-C803-C965-4306C641A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1400" y="4331796"/>
            <a:ext cx="6285089" cy="13747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591062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895" y="3061811"/>
            <a:ext cx="5672210" cy="186936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9895" y="5039768"/>
            <a:ext cx="5687354" cy="7880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822" y="594040"/>
            <a:ext cx="1333500" cy="13335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100" y="2070724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5100" y="229805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5100" y="252539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E4E427-9DC8-F2A9-D2F1-4487E164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2BA2E-5B78-367E-BFBA-376FC426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75FDB-C307-D84D-32D1-0AA4CAE9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782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4B8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B0606-0484-C023-FD95-C5951A232DEB}"/>
              </a:ext>
            </a:extLst>
          </p:cNvPr>
          <p:cNvGrpSpPr/>
          <p:nvPr userDrawn="1"/>
        </p:nvGrpSpPr>
        <p:grpSpPr>
          <a:xfrm>
            <a:off x="838199" y="1830763"/>
            <a:ext cx="10515601" cy="1741127"/>
            <a:chOff x="838199" y="1830763"/>
            <a:chExt cx="10515601" cy="1741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6D845C-2CB5-B96A-63A7-C224591A5E84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345DE-81ED-A5EC-75D6-4BCA6383CD2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F35560-0C5A-09F8-F5A5-84718EDB189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9CFC2B-8DE7-33D6-164D-19CD3EBCBA63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EE2B7C-4831-0942-0AE3-9FFCB3DBFECF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749079-FB91-2337-CD8B-26286886E739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EA12DF-EECB-2911-7EAE-DD1747657AF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72CB99-269A-F255-9EEF-5EEFDC7CAE10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AF6753-4B09-559F-E72A-F20025F7C152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70FD18-0F62-6ACD-CD8F-BD6F36676D67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647B30-C506-B69C-902F-D98BD69FA54A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50DB6B-98E8-B3D0-B0CC-AD78ADDB066E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120893-73B7-FF27-1A74-741DEE355638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9353EE-BF9E-FF02-C904-0D9B6E4620C5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23877A-E1CA-3ECA-4C5E-C51AB0D0D320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602CC2-AA29-6E8F-46FF-E098BD686757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EEB61F-897E-50DC-8D63-EBED75D92051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961DD1-E130-A84A-BF17-63EE68C40CE2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9138A9-272A-603D-01A9-14BD7B2E3630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EEC8F2-7C47-CD2C-1D59-D8996DB0FD1B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056D87-99CA-1E5F-FD97-C57AD111A80A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095F28-5543-1BD1-5842-6A84802F1CF9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1357FEF-2C89-73BD-B10C-542EBDDF9B70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DCC4A-281E-7394-F8FE-097EE866EC2F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5C248D-9B84-D6AC-925B-7A20C5C0D5E8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7C19D7-2E62-854C-9E74-7BACD21EE2FB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23C60F-3F66-62EB-EFE1-690EEAFCC81C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A437F1-3F35-6EB2-A6BC-777992F7155B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1A614E-BAD2-250A-E8AE-203434E3E5C4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6765D0A-ABD8-6150-1083-817EA5B80A7B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FB21C8C-D8DB-73A8-AF7B-2F33ED1DD7D9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FABBA83-9090-B1E0-E31F-4C8F78FE8403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D94B26-FFF4-6CB7-0A0D-4AFC952CA479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63AE21-B5D2-C2B2-BBA0-C7111458B276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79FF2E-BD82-F550-DAD5-BDFBAECD2902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239C77-6DDD-F786-574C-D491AEC31A8E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00C2328-19B5-D962-03C0-BDCC5E74EDD2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176193-824C-030D-4EC8-72BD46A71566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809B5A3-4C50-70DC-9340-B1C64C92BB7F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93D8F5A-2D52-422D-A0D1-C7ABE6389769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81C15C9-457F-29A9-485F-76F50829DFCE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2E7BC5E-C516-A298-53DA-7FC5823FA030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BD0FF1-1369-4682-A456-7F23DBC47717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F303BD7-E933-AD65-0F81-DE5FE9D7128F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21FB244-E7CD-87FC-528E-79ABB6C5BCF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A60863E-8D48-2BAF-14FB-E5BB9CF93403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CD9EB9-1132-E2C4-46FF-9A45684C8634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DE80287-525D-127D-0411-3987DE8B484E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5146D85-D2ED-C241-07ED-9AE856327B1B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A836376-7DA2-9336-6A2D-817133AB4F06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6970931-6CA6-BA12-5EF0-CB138ADA3E60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F3A5859-C858-7C29-17F2-674D0F72237D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AB8C23-1514-D09E-55EB-84996410C4F4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06E4F67-9CAC-EC1F-D5DB-4C34F978870F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8BD1557-1B47-676C-6BEB-BF2E9BBDA14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255424A-5225-F217-116C-5BB4CF5725B8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F71103-681F-245B-1F0E-FB620FED6C2F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9B0ED4D-9FE6-046E-0FB9-AD9BA6D6B5C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CA9520B-5B15-3E53-79D1-057F01B8F5A6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C3C703F-85C8-C216-499F-D2949A82C131}"/>
                </a:ext>
              </a:extLst>
            </p:cNvPr>
            <p:cNvSpPr/>
            <p:nvPr userDrawn="1"/>
          </p:nvSpPr>
          <p:spPr>
            <a:xfrm>
              <a:off x="10459487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022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5717" y="1532709"/>
            <a:ext cx="6111432" cy="2209800"/>
          </a:xfrm>
        </p:spPr>
        <p:txBody>
          <a:bodyPr anchor="b">
            <a:noAutofit/>
          </a:bodyPr>
          <a:lstStyle>
            <a:lvl1pPr algn="ctr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5717" y="3881657"/>
            <a:ext cx="6111431" cy="134730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18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263" y="884584"/>
            <a:ext cx="7207588" cy="900674"/>
          </a:xfrm>
        </p:spPr>
        <p:txBody>
          <a:bodyPr/>
          <a:lstStyle>
            <a:lvl1pPr>
              <a:defRPr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263" y="1907881"/>
            <a:ext cx="7207588" cy="324759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1pPr>
            <a:lvl2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2pPr>
            <a:lvl3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3pPr>
            <a:lvl4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4pPr>
            <a:lvl5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44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257" y="365125"/>
            <a:ext cx="6520543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57" y="1782765"/>
            <a:ext cx="6520541" cy="4419252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  <a:lvl2pPr algn="r">
              <a:defRPr>
                <a:solidFill>
                  <a:schemeClr val="bg2"/>
                </a:solidFill>
              </a:defRPr>
            </a:lvl2pPr>
            <a:lvl3pPr algn="r">
              <a:defRPr>
                <a:solidFill>
                  <a:schemeClr val="bg2"/>
                </a:solidFill>
              </a:defRPr>
            </a:lvl3pPr>
            <a:lvl4pPr algn="r">
              <a:defRPr>
                <a:solidFill>
                  <a:schemeClr val="bg2"/>
                </a:solidFill>
              </a:defRPr>
            </a:lvl4pPr>
            <a:lvl5pPr algn="r"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3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CDEB6-4F48-4ABF-66B9-5ECFB3294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1050046"/>
            <a:ext cx="6705600" cy="900674"/>
          </a:xfrm>
        </p:spPr>
        <p:txBody>
          <a:bodyPr/>
          <a:lstStyle>
            <a:lvl1pPr>
              <a:defRPr>
                <a:effectLst>
                  <a:outerShdw blurRad="3175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85D21-D30B-2DB1-33E9-98612B5EB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240" y="2073343"/>
            <a:ext cx="6705600" cy="3413057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1pPr>
            <a:lvl2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2pPr>
            <a:lvl3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3pPr>
            <a:lvl4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4pPr>
            <a:lvl5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90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240" y="1314597"/>
            <a:ext cx="6268720" cy="182919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6240" y="3282897"/>
            <a:ext cx="6268720" cy="113234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E4794E-B8B9-45F1-346F-E7297097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DD4566-751E-E458-97E3-FDF9013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969B7F-7392-2D98-F2DD-7EC3980E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126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833" y="1328058"/>
            <a:ext cx="6677297" cy="188568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1832" y="3370032"/>
            <a:ext cx="6677297" cy="8187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A6F9C6-84D1-561D-B117-D97F3735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AC689-5953-34D0-2444-AC89D4AC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0C0D48-72D0-9B1C-7F45-71EC7D8E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643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402" y="815487"/>
            <a:ext cx="6000677" cy="186936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1403" y="2793444"/>
            <a:ext cx="6016698" cy="166679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36150" y="540503"/>
            <a:ext cx="1333500" cy="13335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52000" y="2101336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52000" y="2328669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2000" y="2556002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E4E427-9DC8-F2A9-D2F1-4487E164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2BA2E-5B78-367E-BFBA-376FC426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75FDB-C307-D84D-32D1-0AA4CAE9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443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B698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57096C-1BD7-94E0-920C-D163F4AEE756}"/>
              </a:ext>
            </a:extLst>
          </p:cNvPr>
          <p:cNvGrpSpPr/>
          <p:nvPr userDrawn="1"/>
        </p:nvGrpSpPr>
        <p:grpSpPr>
          <a:xfrm>
            <a:off x="838199" y="1830763"/>
            <a:ext cx="10515601" cy="1741127"/>
            <a:chOff x="838199" y="1830763"/>
            <a:chExt cx="10515601" cy="1741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195EFA-7710-91D4-0B1B-958FACEAC910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91A773-A05E-C277-08F1-D8AFC8A80A4B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24AFF1-93DD-A204-F673-9C1CECF37CAA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DF1A09-BFB4-2364-4FB3-3348754ADB5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301D0D-A852-1AD7-6A31-6630E689C0EE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288819-CBC2-9C7D-B0F0-455227A00930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7AE386-3AC5-FAC3-D7A2-F24A5CBB6B21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BC7B80-6E8F-BAEA-5966-490DBCDCF6AF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247088-B7D1-1AF3-2F24-1AB04F0D3325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49CA4D-CD31-98F0-24E9-F906E398921D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B574E2-086B-C0A8-9C25-E7983933D923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39E3B7-D622-BE02-EE18-6E5646E8CC9A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3F326A-D1F8-948F-E42D-DA60074FFDA2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33493E-3FC4-A539-7AE1-00EE918ADAE7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EA1908C-F60D-B26D-C6A7-071A2958D6E2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01178D-3C0B-874B-FB43-6FF5E8A69D2E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3EF8B7-F51B-8024-689F-1AF14388414D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BCCDC2-9825-9E27-3C32-2D5E28FFD9DF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995C0D-5D1F-62C5-DD85-4B9B359B140D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E10BAE-1FCE-0EB7-7151-D6483AB3893C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0A264A-E41B-30FA-CEF1-F5B14AAFCE12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BAB8CC-2A82-C74C-DC45-A29BD32C21EA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6B67E8-DA38-F6F3-EF17-A7E22112E67F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A0CC89-A63F-0834-E099-7A75E25F7C55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00D339-194D-CA52-CF11-F97698528526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0B70571-1997-548A-F75A-E8157DB972F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F3570FA-77CD-BDDB-17D0-970CF525331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EB63C98-EEA3-A399-679A-2D4934BCF6D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A0A075-EE09-1666-F478-15482C59B473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D6AE66-D231-3CD3-1DB4-33A3ACCBCDA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9D1250B-52D5-FF24-ADAA-5C8325819604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604C0B-4595-5794-CEE0-9C424A34FBD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38FD874-32FC-E573-6E12-70C1A69AFACB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683A089-714E-A7A9-7D1E-D5187834C3CC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575C8FD-9E5C-C6D6-7EB1-AEE653871B5F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C5E1BA1-7C12-D1D9-E10B-91D350A727E4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7DF3117-61EB-4E4F-B5D4-C3E835A9659E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1BC1382-153A-CFD5-985B-A42519C18DCB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11B679-D341-AD86-2141-4ECF9EFAFB4B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0C5DE53-BA9E-4F67-5027-7B9F1750B710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A8E37D-441F-95A1-D10B-4516BF7309D8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FA31C7E-9CB9-675A-B98E-48868A966228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055231D-CD79-0B65-26FA-7A09ECFE4DFC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7E741D6-659E-00BD-B4F6-37CAB91B2C2A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6B1FC79-F968-512E-6B93-ABB0FDF4C3B6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BD0BD0B-C135-00CE-7CE3-E9515DEF5C8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F0DED8A-6448-D740-CF89-23DC67CCC7A1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F49EF8-99A9-8B68-BAAB-3A61BAF52CD5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F10F67E-EDC0-99CA-EA0F-3A0DA3AE570C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06310F-8068-7EE1-6128-530895F8BD05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3A6D4CB-3186-7D55-5AC8-40993D4FE088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8899490-052C-1816-5D8F-0CD7C4816FF1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728284B-296F-C8EC-6C3C-E4E7AA7C3829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A231512-CDE3-E739-9057-AE792EC259BF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16097BF-6E40-FF1A-4B72-5539AAFAEC4E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A46B9CB-6A4E-A483-9E6E-C88019846EAC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9137A1C-C096-A7D9-9F5E-F6A8DDAE48D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11ACD2B-0B3E-938F-60E0-0BC197A2CDC0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2AE34BC-68DD-0EF6-15D7-BAA9B6B0E294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B398C5-0283-79B5-B085-66F3DAED60C2}"/>
                </a:ext>
              </a:extLst>
            </p:cNvPr>
            <p:cNvSpPr/>
            <p:nvPr userDrawn="1"/>
          </p:nvSpPr>
          <p:spPr>
            <a:xfrm>
              <a:off x="10459487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225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317" y="2113565"/>
            <a:ext cx="9007366" cy="2387600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2315" y="4593240"/>
            <a:ext cx="9007368" cy="75975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76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8738" cy="4351338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734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3" y="1626366"/>
            <a:ext cx="8516007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3" y="3086866"/>
            <a:ext cx="8516007" cy="3114237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3466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511" y="2700788"/>
            <a:ext cx="7014978" cy="1901614"/>
          </a:xfrm>
        </p:spPr>
        <p:txBody>
          <a:bodyPr anchor="b"/>
          <a:lstStyle>
            <a:lvl1pPr algn="ctr">
              <a:defRPr sz="60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8511" y="4629390"/>
            <a:ext cx="7014978" cy="6326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8CD13F7-FE5E-4564-955B-78635E1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EC6B85-2D6C-4E54-AFB1-FC9C8C5B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A08B1B-1C08-468B-84FB-AF1608C8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53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5145"/>
            <a:ext cx="10509250" cy="1148973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05051"/>
            <a:ext cx="10509250" cy="7396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7E5779-2729-4DED-A8C2-41F4FEE4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D21987-FA22-47F7-B702-8D9638C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3F40A7-0F3F-41D6-9058-1BE8DB2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55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15743" cy="1515926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6846"/>
            <a:ext cx="6215743" cy="421523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23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972" y="2354317"/>
            <a:ext cx="5688725" cy="1985284"/>
          </a:xfrm>
        </p:spPr>
        <p:txBody>
          <a:bodyPr anchor="b"/>
          <a:lstStyle>
            <a:lvl1pPr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4972" y="4707160"/>
            <a:ext cx="5688725" cy="76030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11917" y="3118804"/>
            <a:ext cx="1333500" cy="1333500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7767" y="467963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7767" y="490697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27767" y="5134303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5854141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>
            <a:extLst>
              <a:ext uri="{FF2B5EF4-FFF2-40B4-BE49-F238E27FC236}">
                <a16:creationId xmlns:a16="http://schemas.microsoft.com/office/drawing/2014/main" id="{4460574F-0FFA-4AF4-9268-D077C9C57D58}"/>
              </a:ext>
            </a:extLst>
          </p:cNvPr>
          <p:cNvSpPr/>
          <p:nvPr userDrawn="1"/>
        </p:nvSpPr>
        <p:spPr>
          <a:xfrm>
            <a:off x="838199" y="1830763"/>
            <a:ext cx="894312" cy="1741127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9AEC03B-EFBC-451C-9889-555B420B787B}"/>
              </a:ext>
            </a:extLst>
          </p:cNvPr>
          <p:cNvSpPr/>
          <p:nvPr userDrawn="1"/>
        </p:nvSpPr>
        <p:spPr>
          <a:xfrm>
            <a:off x="838199" y="1830763"/>
            <a:ext cx="894312" cy="1551307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2504A8F-A26B-43AF-BF89-2621FF0CE3CD}"/>
              </a:ext>
            </a:extLst>
          </p:cNvPr>
          <p:cNvSpPr/>
          <p:nvPr userDrawn="1"/>
        </p:nvSpPr>
        <p:spPr>
          <a:xfrm>
            <a:off x="838199" y="1830763"/>
            <a:ext cx="894312" cy="13614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7726C56-B942-4400-8CE0-069969802448}"/>
              </a:ext>
            </a:extLst>
          </p:cNvPr>
          <p:cNvSpPr/>
          <p:nvPr userDrawn="1"/>
        </p:nvSpPr>
        <p:spPr>
          <a:xfrm>
            <a:off x="838199" y="1830763"/>
            <a:ext cx="894312" cy="11716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AE760DB-698E-4688-BBAF-49FD684C7AFD}"/>
              </a:ext>
            </a:extLst>
          </p:cNvPr>
          <p:cNvSpPr/>
          <p:nvPr userDrawn="1"/>
        </p:nvSpPr>
        <p:spPr>
          <a:xfrm>
            <a:off x="838199" y="1830763"/>
            <a:ext cx="894312" cy="98184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2A9A194-717A-430D-B418-44C0B8F1A4C3}"/>
              </a:ext>
            </a:extLst>
          </p:cNvPr>
          <p:cNvSpPr/>
          <p:nvPr userDrawn="1"/>
        </p:nvSpPr>
        <p:spPr>
          <a:xfrm>
            <a:off x="838200" y="1830763"/>
            <a:ext cx="894312" cy="78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915F52A-A44F-4FB1-A1A1-1A513475EFE8}"/>
              </a:ext>
            </a:extLst>
          </p:cNvPr>
          <p:cNvSpPr/>
          <p:nvPr userDrawn="1"/>
        </p:nvSpPr>
        <p:spPr>
          <a:xfrm>
            <a:off x="1907231" y="1830763"/>
            <a:ext cx="894312" cy="174112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034C492-58E9-4550-B83D-E33D2B2217E6}"/>
              </a:ext>
            </a:extLst>
          </p:cNvPr>
          <p:cNvSpPr/>
          <p:nvPr userDrawn="1"/>
        </p:nvSpPr>
        <p:spPr>
          <a:xfrm>
            <a:off x="1907231" y="1830763"/>
            <a:ext cx="894312" cy="155130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92FB454-2844-432A-897E-609CA7D5AB13}"/>
              </a:ext>
            </a:extLst>
          </p:cNvPr>
          <p:cNvSpPr/>
          <p:nvPr userDrawn="1"/>
        </p:nvSpPr>
        <p:spPr>
          <a:xfrm>
            <a:off x="1907231" y="1830763"/>
            <a:ext cx="894312" cy="13614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FE585D9-1B79-4D2C-BE24-8DD53BF2D43D}"/>
              </a:ext>
            </a:extLst>
          </p:cNvPr>
          <p:cNvSpPr/>
          <p:nvPr userDrawn="1"/>
        </p:nvSpPr>
        <p:spPr>
          <a:xfrm>
            <a:off x="1907231" y="1830763"/>
            <a:ext cx="894312" cy="117166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CA650B9-D80A-4F55-849B-9B9229BAB7AB}"/>
              </a:ext>
            </a:extLst>
          </p:cNvPr>
          <p:cNvSpPr/>
          <p:nvPr userDrawn="1"/>
        </p:nvSpPr>
        <p:spPr>
          <a:xfrm>
            <a:off x="1907231" y="1830763"/>
            <a:ext cx="894312" cy="98184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12A3E8F-2036-4425-950A-9DDCE99E48E2}"/>
              </a:ext>
            </a:extLst>
          </p:cNvPr>
          <p:cNvSpPr/>
          <p:nvPr userDrawn="1"/>
        </p:nvSpPr>
        <p:spPr>
          <a:xfrm>
            <a:off x="1907232" y="1830763"/>
            <a:ext cx="894312" cy="7882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8D77422-E1EF-442A-B883-288DFB42AC7A}"/>
              </a:ext>
            </a:extLst>
          </p:cNvPr>
          <p:cNvSpPr/>
          <p:nvPr userDrawn="1"/>
        </p:nvSpPr>
        <p:spPr>
          <a:xfrm>
            <a:off x="2976263" y="1830763"/>
            <a:ext cx="894312" cy="174112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5A5458A-8CAB-46ED-A597-7A9BC874E064}"/>
              </a:ext>
            </a:extLst>
          </p:cNvPr>
          <p:cNvSpPr/>
          <p:nvPr userDrawn="1"/>
        </p:nvSpPr>
        <p:spPr>
          <a:xfrm>
            <a:off x="2976263" y="1830763"/>
            <a:ext cx="894312" cy="155130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29FB0AE-0FE9-4E47-89E1-28A56DFEFD44}"/>
              </a:ext>
            </a:extLst>
          </p:cNvPr>
          <p:cNvSpPr/>
          <p:nvPr userDrawn="1"/>
        </p:nvSpPr>
        <p:spPr>
          <a:xfrm>
            <a:off x="2976263" y="1830763"/>
            <a:ext cx="894312" cy="13614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DCBA888-FF6F-4E0D-AD60-DA0D78CD05D1}"/>
              </a:ext>
            </a:extLst>
          </p:cNvPr>
          <p:cNvSpPr/>
          <p:nvPr userDrawn="1"/>
        </p:nvSpPr>
        <p:spPr>
          <a:xfrm>
            <a:off x="2976263" y="1830763"/>
            <a:ext cx="894312" cy="11716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9271256-F951-4086-8A3B-C91C2291A176}"/>
              </a:ext>
            </a:extLst>
          </p:cNvPr>
          <p:cNvSpPr/>
          <p:nvPr userDrawn="1"/>
        </p:nvSpPr>
        <p:spPr>
          <a:xfrm>
            <a:off x="2976263" y="1830763"/>
            <a:ext cx="894312" cy="9818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7D18AA1-C449-4778-A01C-5FEFF6D4B6F0}"/>
              </a:ext>
            </a:extLst>
          </p:cNvPr>
          <p:cNvSpPr/>
          <p:nvPr userDrawn="1"/>
        </p:nvSpPr>
        <p:spPr>
          <a:xfrm>
            <a:off x="2976264" y="1830763"/>
            <a:ext cx="894312" cy="7882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07DEC82-2EA5-41B4-BBE2-03D513A6990F}"/>
              </a:ext>
            </a:extLst>
          </p:cNvPr>
          <p:cNvSpPr/>
          <p:nvPr userDrawn="1"/>
        </p:nvSpPr>
        <p:spPr>
          <a:xfrm>
            <a:off x="4045295" y="1830763"/>
            <a:ext cx="894312" cy="17411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C3C8386-1A37-4F90-9D5F-F552F6BD3D6B}"/>
              </a:ext>
            </a:extLst>
          </p:cNvPr>
          <p:cNvSpPr/>
          <p:nvPr userDrawn="1"/>
        </p:nvSpPr>
        <p:spPr>
          <a:xfrm>
            <a:off x="4045295" y="1830763"/>
            <a:ext cx="894312" cy="15513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0C96B97-602D-4FB6-83FA-5F537C10D957}"/>
              </a:ext>
            </a:extLst>
          </p:cNvPr>
          <p:cNvSpPr/>
          <p:nvPr userDrawn="1"/>
        </p:nvSpPr>
        <p:spPr>
          <a:xfrm>
            <a:off x="4045295" y="1830763"/>
            <a:ext cx="894312" cy="13614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78EB1C9-B967-4BCF-BA1F-F62AD5830A83}"/>
              </a:ext>
            </a:extLst>
          </p:cNvPr>
          <p:cNvSpPr/>
          <p:nvPr userDrawn="1"/>
        </p:nvSpPr>
        <p:spPr>
          <a:xfrm>
            <a:off x="4045295" y="1830763"/>
            <a:ext cx="894312" cy="11716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30AF99D-4A64-462C-8DC1-2AFD50700E78}"/>
              </a:ext>
            </a:extLst>
          </p:cNvPr>
          <p:cNvSpPr/>
          <p:nvPr userDrawn="1"/>
        </p:nvSpPr>
        <p:spPr>
          <a:xfrm>
            <a:off x="4045295" y="1830763"/>
            <a:ext cx="894312" cy="9818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51EE8AC-B14F-4016-B318-3215BFA74576}"/>
              </a:ext>
            </a:extLst>
          </p:cNvPr>
          <p:cNvSpPr/>
          <p:nvPr userDrawn="1"/>
        </p:nvSpPr>
        <p:spPr>
          <a:xfrm>
            <a:off x="4045296" y="1830763"/>
            <a:ext cx="894312" cy="7882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B3EFE93-C789-4C06-AE63-48F21F3F0562}"/>
              </a:ext>
            </a:extLst>
          </p:cNvPr>
          <p:cNvSpPr/>
          <p:nvPr userDrawn="1"/>
        </p:nvSpPr>
        <p:spPr>
          <a:xfrm>
            <a:off x="5114327" y="1830763"/>
            <a:ext cx="894312" cy="1741127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C159A26F-3E35-43ED-9527-94575D015CF9}"/>
              </a:ext>
            </a:extLst>
          </p:cNvPr>
          <p:cNvSpPr/>
          <p:nvPr userDrawn="1"/>
        </p:nvSpPr>
        <p:spPr>
          <a:xfrm>
            <a:off x="5114327" y="1830763"/>
            <a:ext cx="894312" cy="155130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197FEBE6-4234-4233-9AAC-C966B38A457C}"/>
              </a:ext>
            </a:extLst>
          </p:cNvPr>
          <p:cNvSpPr/>
          <p:nvPr userDrawn="1"/>
        </p:nvSpPr>
        <p:spPr>
          <a:xfrm>
            <a:off x="5114327" y="1830763"/>
            <a:ext cx="894312" cy="13614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A6CCAEB-B0B2-4918-BF93-14B428F71030}"/>
              </a:ext>
            </a:extLst>
          </p:cNvPr>
          <p:cNvSpPr/>
          <p:nvPr userDrawn="1"/>
        </p:nvSpPr>
        <p:spPr>
          <a:xfrm>
            <a:off x="5114327" y="1830763"/>
            <a:ext cx="894312" cy="11716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6BAB2D9-48E2-4FD7-8266-8DA7249A311F}"/>
              </a:ext>
            </a:extLst>
          </p:cNvPr>
          <p:cNvSpPr/>
          <p:nvPr userDrawn="1"/>
        </p:nvSpPr>
        <p:spPr>
          <a:xfrm>
            <a:off x="5114327" y="1830763"/>
            <a:ext cx="894312" cy="98184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E373E1AE-97F0-411F-ADE1-F7FA57FDB549}"/>
              </a:ext>
            </a:extLst>
          </p:cNvPr>
          <p:cNvSpPr/>
          <p:nvPr userDrawn="1"/>
        </p:nvSpPr>
        <p:spPr>
          <a:xfrm>
            <a:off x="5114328" y="1830763"/>
            <a:ext cx="894312" cy="788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7980EC62-1AA7-49B9-A98C-B1AE41A8BAF7}"/>
              </a:ext>
            </a:extLst>
          </p:cNvPr>
          <p:cNvSpPr/>
          <p:nvPr userDrawn="1"/>
        </p:nvSpPr>
        <p:spPr>
          <a:xfrm>
            <a:off x="6183359" y="1830763"/>
            <a:ext cx="894312" cy="17411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B940435-8801-4AE0-AF82-51785C14109F}"/>
              </a:ext>
            </a:extLst>
          </p:cNvPr>
          <p:cNvSpPr/>
          <p:nvPr userDrawn="1"/>
        </p:nvSpPr>
        <p:spPr>
          <a:xfrm>
            <a:off x="6183359" y="1830763"/>
            <a:ext cx="894312" cy="15513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09FEA5B-55A5-4A85-90AE-A3E8181AD6B1}"/>
              </a:ext>
            </a:extLst>
          </p:cNvPr>
          <p:cNvSpPr/>
          <p:nvPr userDrawn="1"/>
        </p:nvSpPr>
        <p:spPr>
          <a:xfrm>
            <a:off x="6183359" y="1830763"/>
            <a:ext cx="894312" cy="13614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C24C165-A09C-48A0-8D30-43D9272501D0}"/>
              </a:ext>
            </a:extLst>
          </p:cNvPr>
          <p:cNvSpPr/>
          <p:nvPr userDrawn="1"/>
        </p:nvSpPr>
        <p:spPr>
          <a:xfrm>
            <a:off x="6183359" y="1830763"/>
            <a:ext cx="894312" cy="1171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AF779B59-BF2E-434C-A692-81F3395A2DDC}"/>
              </a:ext>
            </a:extLst>
          </p:cNvPr>
          <p:cNvSpPr/>
          <p:nvPr userDrawn="1"/>
        </p:nvSpPr>
        <p:spPr>
          <a:xfrm>
            <a:off x="6183359" y="1830763"/>
            <a:ext cx="894312" cy="981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2D25286-DFE7-4DB6-BC2A-849B72A1D58F}"/>
              </a:ext>
            </a:extLst>
          </p:cNvPr>
          <p:cNvSpPr/>
          <p:nvPr userDrawn="1"/>
        </p:nvSpPr>
        <p:spPr>
          <a:xfrm>
            <a:off x="6183360" y="1830763"/>
            <a:ext cx="894312" cy="788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FFFC619-3DCF-484B-936D-D1C6706967D7}"/>
              </a:ext>
            </a:extLst>
          </p:cNvPr>
          <p:cNvSpPr/>
          <p:nvPr userDrawn="1"/>
        </p:nvSpPr>
        <p:spPr>
          <a:xfrm>
            <a:off x="7252391" y="1830763"/>
            <a:ext cx="894312" cy="1741127"/>
          </a:xfrm>
          <a:prstGeom prst="rect">
            <a:avLst/>
          </a:prstGeom>
          <a:solidFill>
            <a:schemeClr val="accent3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C36F1647-E3A7-42C7-94DB-E22470CD7962}"/>
              </a:ext>
            </a:extLst>
          </p:cNvPr>
          <p:cNvSpPr/>
          <p:nvPr userDrawn="1"/>
        </p:nvSpPr>
        <p:spPr>
          <a:xfrm>
            <a:off x="7252391" y="1830763"/>
            <a:ext cx="894312" cy="1551307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0812BACF-D77F-4A42-A212-538847FF9776}"/>
              </a:ext>
            </a:extLst>
          </p:cNvPr>
          <p:cNvSpPr/>
          <p:nvPr userDrawn="1"/>
        </p:nvSpPr>
        <p:spPr>
          <a:xfrm>
            <a:off x="7252391" y="1830763"/>
            <a:ext cx="894312" cy="136148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63855A19-9DBA-4293-A411-6842A7DAA995}"/>
              </a:ext>
            </a:extLst>
          </p:cNvPr>
          <p:cNvSpPr/>
          <p:nvPr userDrawn="1"/>
        </p:nvSpPr>
        <p:spPr>
          <a:xfrm>
            <a:off x="7252391" y="1830763"/>
            <a:ext cx="894312" cy="1171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E705E91E-E65F-4094-8904-D56C56FC5F44}"/>
              </a:ext>
            </a:extLst>
          </p:cNvPr>
          <p:cNvSpPr/>
          <p:nvPr userDrawn="1"/>
        </p:nvSpPr>
        <p:spPr>
          <a:xfrm>
            <a:off x="7252391" y="1830763"/>
            <a:ext cx="894312" cy="981846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6DEB2ED-B6FD-4B88-90DA-9530DA2E64C9}"/>
              </a:ext>
            </a:extLst>
          </p:cNvPr>
          <p:cNvSpPr/>
          <p:nvPr userDrawn="1"/>
        </p:nvSpPr>
        <p:spPr>
          <a:xfrm>
            <a:off x="7252392" y="1830763"/>
            <a:ext cx="894312" cy="7882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62E667E1-7F5F-4E4F-AF63-4AB31D847AE0}"/>
              </a:ext>
            </a:extLst>
          </p:cNvPr>
          <p:cNvSpPr/>
          <p:nvPr userDrawn="1"/>
        </p:nvSpPr>
        <p:spPr>
          <a:xfrm>
            <a:off x="8321423" y="1830763"/>
            <a:ext cx="894312" cy="174112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9D94CA5-400D-47AE-9512-4557FBE20192}"/>
              </a:ext>
            </a:extLst>
          </p:cNvPr>
          <p:cNvSpPr/>
          <p:nvPr userDrawn="1"/>
        </p:nvSpPr>
        <p:spPr>
          <a:xfrm>
            <a:off x="8321423" y="1830763"/>
            <a:ext cx="894312" cy="15513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1E60784B-8569-41D5-BB14-8F5DAFDCE67A}"/>
              </a:ext>
            </a:extLst>
          </p:cNvPr>
          <p:cNvSpPr/>
          <p:nvPr userDrawn="1"/>
        </p:nvSpPr>
        <p:spPr>
          <a:xfrm>
            <a:off x="8321423" y="1830763"/>
            <a:ext cx="894312" cy="13614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FE043B0E-D351-4B21-BB22-FF8713E0E199}"/>
              </a:ext>
            </a:extLst>
          </p:cNvPr>
          <p:cNvSpPr/>
          <p:nvPr userDrawn="1"/>
        </p:nvSpPr>
        <p:spPr>
          <a:xfrm>
            <a:off x="8321423" y="1830763"/>
            <a:ext cx="894312" cy="1171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57AC92D-3891-4CC7-9301-A742653C394B}"/>
              </a:ext>
            </a:extLst>
          </p:cNvPr>
          <p:cNvSpPr/>
          <p:nvPr userDrawn="1"/>
        </p:nvSpPr>
        <p:spPr>
          <a:xfrm>
            <a:off x="8321423" y="1830763"/>
            <a:ext cx="894312" cy="9818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870D976A-0EA2-4422-A1FB-EE1A159B65DC}"/>
              </a:ext>
            </a:extLst>
          </p:cNvPr>
          <p:cNvSpPr/>
          <p:nvPr userDrawn="1"/>
        </p:nvSpPr>
        <p:spPr>
          <a:xfrm>
            <a:off x="8321424" y="1830763"/>
            <a:ext cx="894312" cy="7882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074CEC48-74FA-45A9-9E16-525EB9E974F9}"/>
              </a:ext>
            </a:extLst>
          </p:cNvPr>
          <p:cNvSpPr/>
          <p:nvPr userDrawn="1"/>
        </p:nvSpPr>
        <p:spPr>
          <a:xfrm>
            <a:off x="9390455" y="1830763"/>
            <a:ext cx="894312" cy="17411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CA8D9C7-FFCE-4895-B720-C9F65C686B93}"/>
              </a:ext>
            </a:extLst>
          </p:cNvPr>
          <p:cNvSpPr/>
          <p:nvPr userDrawn="1"/>
        </p:nvSpPr>
        <p:spPr>
          <a:xfrm>
            <a:off x="9390455" y="1830763"/>
            <a:ext cx="894312" cy="15513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F8FDE11-2636-4F16-BC4C-C0DBD965F47E}"/>
              </a:ext>
            </a:extLst>
          </p:cNvPr>
          <p:cNvSpPr/>
          <p:nvPr userDrawn="1"/>
        </p:nvSpPr>
        <p:spPr>
          <a:xfrm>
            <a:off x="9390455" y="1830763"/>
            <a:ext cx="894312" cy="1361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AE2FCEB-5A44-4458-99EB-B2522F731513}"/>
              </a:ext>
            </a:extLst>
          </p:cNvPr>
          <p:cNvSpPr/>
          <p:nvPr userDrawn="1"/>
        </p:nvSpPr>
        <p:spPr>
          <a:xfrm>
            <a:off x="9390455" y="1830763"/>
            <a:ext cx="894312" cy="11716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FA982CEB-3569-4AB2-A279-56909D8DBA2B}"/>
              </a:ext>
            </a:extLst>
          </p:cNvPr>
          <p:cNvSpPr/>
          <p:nvPr userDrawn="1"/>
        </p:nvSpPr>
        <p:spPr>
          <a:xfrm>
            <a:off x="9390455" y="1830763"/>
            <a:ext cx="894312" cy="981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B85FDECF-7983-4160-8B97-DA92A01F2A38}"/>
              </a:ext>
            </a:extLst>
          </p:cNvPr>
          <p:cNvSpPr/>
          <p:nvPr userDrawn="1"/>
        </p:nvSpPr>
        <p:spPr>
          <a:xfrm>
            <a:off x="9390456" y="1830763"/>
            <a:ext cx="894312" cy="7882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0F0CF47-25FB-4AB4-837F-33B5D368A8C0}"/>
              </a:ext>
            </a:extLst>
          </p:cNvPr>
          <p:cNvSpPr/>
          <p:nvPr userDrawn="1"/>
        </p:nvSpPr>
        <p:spPr>
          <a:xfrm>
            <a:off x="10459488" y="1830763"/>
            <a:ext cx="894312" cy="174112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2C0DD63-4FB0-4217-BC06-7CEB655B79B6}"/>
              </a:ext>
            </a:extLst>
          </p:cNvPr>
          <p:cNvSpPr/>
          <p:nvPr userDrawn="1"/>
        </p:nvSpPr>
        <p:spPr>
          <a:xfrm>
            <a:off x="10459488" y="1830763"/>
            <a:ext cx="894312" cy="15513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5841390F-E0B0-48E2-8756-2C0A532BC037}"/>
              </a:ext>
            </a:extLst>
          </p:cNvPr>
          <p:cNvSpPr/>
          <p:nvPr userDrawn="1"/>
        </p:nvSpPr>
        <p:spPr>
          <a:xfrm>
            <a:off x="10459488" y="1830763"/>
            <a:ext cx="894312" cy="13614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E49982BC-FA05-4F1B-A8BD-AE3793F3BD02}"/>
              </a:ext>
            </a:extLst>
          </p:cNvPr>
          <p:cNvSpPr/>
          <p:nvPr userDrawn="1"/>
        </p:nvSpPr>
        <p:spPr>
          <a:xfrm>
            <a:off x="10459488" y="1830763"/>
            <a:ext cx="894312" cy="1171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84445015-4210-46FE-958B-F3271E10284B}"/>
              </a:ext>
            </a:extLst>
          </p:cNvPr>
          <p:cNvSpPr/>
          <p:nvPr userDrawn="1"/>
        </p:nvSpPr>
        <p:spPr>
          <a:xfrm>
            <a:off x="10459488" y="1830763"/>
            <a:ext cx="894312" cy="981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6FD93CB-F173-4C32-9E54-DE5EDB0F83D8}"/>
              </a:ext>
            </a:extLst>
          </p:cNvPr>
          <p:cNvSpPr/>
          <p:nvPr userDrawn="1"/>
        </p:nvSpPr>
        <p:spPr>
          <a:xfrm>
            <a:off x="10459489" y="1830763"/>
            <a:ext cx="894312" cy="7882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3849204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06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7512" y="2235924"/>
            <a:ext cx="6076971" cy="1852748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7512" y="4282573"/>
            <a:ext cx="6076972" cy="134730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62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867" y="1817511"/>
            <a:ext cx="7552265" cy="929398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867" y="2901243"/>
            <a:ext cx="7552265" cy="330077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038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467" y="1648177"/>
            <a:ext cx="7069102" cy="919459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5467" y="2731910"/>
            <a:ext cx="7981243" cy="346016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411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652889"/>
            <a:ext cx="7077891" cy="2054976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824420"/>
            <a:ext cx="7077891" cy="119275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E4794E-B8B9-45F1-346F-E7297097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DD4566-751E-E458-97E3-FDF9013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969B7F-7392-2D98-F2DD-7EC3980E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09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A6F9C6-84D1-561D-B117-D97F3735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AC689-5953-34D0-2444-AC89D4AC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0C0D48-72D0-9B1C-7F45-71EC7D8E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C795C7-AA77-98C9-C8AD-1664D381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1797438"/>
            <a:ext cx="6285089" cy="236856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EDE4BA-59FC-C803-C965-4306C641A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1400" y="4331796"/>
            <a:ext cx="6285089" cy="13747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3153306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895" y="3061811"/>
            <a:ext cx="5672210" cy="186936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9895" y="5039768"/>
            <a:ext cx="5687354" cy="7880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822" y="594040"/>
            <a:ext cx="1333500" cy="13335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100" y="2070724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5100" y="229805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5100" y="252539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E4E427-9DC8-F2A9-D2F1-4487E164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2BA2E-5B78-367E-BFBA-376FC426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75FDB-C307-D84D-32D1-0AA4CAE9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032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4B8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B0606-0484-C023-FD95-C5951A232DEB}"/>
              </a:ext>
            </a:extLst>
          </p:cNvPr>
          <p:cNvGrpSpPr/>
          <p:nvPr userDrawn="1"/>
        </p:nvGrpSpPr>
        <p:grpSpPr>
          <a:xfrm>
            <a:off x="838199" y="1830763"/>
            <a:ext cx="10515601" cy="1741127"/>
            <a:chOff x="838199" y="1830763"/>
            <a:chExt cx="10515601" cy="1741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6D845C-2CB5-B96A-63A7-C224591A5E84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345DE-81ED-A5EC-75D6-4BCA6383CD2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F35560-0C5A-09F8-F5A5-84718EDB189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9CFC2B-8DE7-33D6-164D-19CD3EBCBA63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EE2B7C-4831-0942-0AE3-9FFCB3DBFECF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749079-FB91-2337-CD8B-26286886E739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EA12DF-EECB-2911-7EAE-DD1747657AF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72CB99-269A-F255-9EEF-5EEFDC7CAE10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AF6753-4B09-559F-E72A-F20025F7C152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70FD18-0F62-6ACD-CD8F-BD6F36676D67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647B30-C506-B69C-902F-D98BD69FA54A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50DB6B-98E8-B3D0-B0CC-AD78ADDB066E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120893-73B7-FF27-1A74-741DEE355638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9353EE-BF9E-FF02-C904-0D9B6E4620C5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23877A-E1CA-3ECA-4C5E-C51AB0D0D320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602CC2-AA29-6E8F-46FF-E098BD686757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EEB61F-897E-50DC-8D63-EBED75D92051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961DD1-E130-A84A-BF17-63EE68C40CE2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9138A9-272A-603D-01A9-14BD7B2E3630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EEC8F2-7C47-CD2C-1D59-D8996DB0FD1B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056D87-99CA-1E5F-FD97-C57AD111A80A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095F28-5543-1BD1-5842-6A84802F1CF9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1357FEF-2C89-73BD-B10C-542EBDDF9B70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DCC4A-281E-7394-F8FE-097EE866EC2F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5C248D-9B84-D6AC-925B-7A20C5C0D5E8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7C19D7-2E62-854C-9E74-7BACD21EE2FB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23C60F-3F66-62EB-EFE1-690EEAFCC81C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A437F1-3F35-6EB2-A6BC-777992F7155B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1A614E-BAD2-250A-E8AE-203434E3E5C4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6765D0A-ABD8-6150-1083-817EA5B80A7B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FB21C8C-D8DB-73A8-AF7B-2F33ED1DD7D9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FABBA83-9090-B1E0-E31F-4C8F78FE8403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D94B26-FFF4-6CB7-0A0D-4AFC952CA479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63AE21-B5D2-C2B2-BBA0-C7111458B276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79FF2E-BD82-F550-DAD5-BDFBAECD2902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239C77-6DDD-F786-574C-D491AEC31A8E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00C2328-19B5-D962-03C0-BDCC5E74EDD2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176193-824C-030D-4EC8-72BD46A71566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809B5A3-4C50-70DC-9340-B1C64C92BB7F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93D8F5A-2D52-422D-A0D1-C7ABE6389769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81C15C9-457F-29A9-485F-76F50829DFCE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2E7BC5E-C516-A298-53DA-7FC5823FA030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BD0FF1-1369-4682-A456-7F23DBC47717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F303BD7-E933-AD65-0F81-DE5FE9D7128F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21FB244-E7CD-87FC-528E-79ABB6C5BCF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A60863E-8D48-2BAF-14FB-E5BB9CF93403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CD9EB9-1132-E2C4-46FF-9A45684C8634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DE80287-525D-127D-0411-3987DE8B484E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5146D85-D2ED-C241-07ED-9AE856327B1B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A836376-7DA2-9336-6A2D-817133AB4F06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6970931-6CA6-BA12-5EF0-CB138ADA3E60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F3A5859-C858-7C29-17F2-674D0F72237D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AB8C23-1514-D09E-55EB-84996410C4F4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06E4F67-9CAC-EC1F-D5DB-4C34F978870F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8BD1557-1B47-676C-6BEB-BF2E9BBDA14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255424A-5225-F217-116C-5BB4CF5725B8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F71103-681F-245B-1F0E-FB620FED6C2F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9B0ED4D-9FE6-046E-0FB9-AD9BA6D6B5C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CA9520B-5B15-3E53-79D1-057F01B8F5A6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C3C703F-85C8-C216-499F-D2949A82C131}"/>
                </a:ext>
              </a:extLst>
            </p:cNvPr>
            <p:cNvSpPr/>
            <p:nvPr userDrawn="1"/>
          </p:nvSpPr>
          <p:spPr>
            <a:xfrm>
              <a:off x="10459487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42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87" y="2161505"/>
            <a:ext cx="8523514" cy="2368561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0287" y="4695863"/>
            <a:ext cx="8523514" cy="137476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E4794E-B8B9-45F1-346F-E7297097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DD4566-751E-E458-97E3-FDF9013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969B7F-7392-2D98-F2DD-7EC3980E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23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5717" y="1532709"/>
            <a:ext cx="6111432" cy="2209800"/>
          </a:xfrm>
        </p:spPr>
        <p:txBody>
          <a:bodyPr anchor="b">
            <a:noAutofit/>
          </a:bodyPr>
          <a:lstStyle>
            <a:lvl1pPr algn="ctr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5717" y="3881657"/>
            <a:ext cx="6111431" cy="134730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264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263" y="884584"/>
            <a:ext cx="7207588" cy="900674"/>
          </a:xfrm>
        </p:spPr>
        <p:txBody>
          <a:bodyPr/>
          <a:lstStyle>
            <a:lvl1pPr>
              <a:defRPr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263" y="1907881"/>
            <a:ext cx="7207588" cy="324759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1pPr>
            <a:lvl2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2pPr>
            <a:lvl3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3pPr>
            <a:lvl4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4pPr>
            <a:lvl5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636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CDEB6-4F48-4ABF-66B9-5ECFB3294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1050046"/>
            <a:ext cx="6705600" cy="900674"/>
          </a:xfrm>
        </p:spPr>
        <p:txBody>
          <a:bodyPr/>
          <a:lstStyle>
            <a:lvl1pPr>
              <a:defRPr>
                <a:effectLst>
                  <a:outerShdw blurRad="3175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85D21-D30B-2DB1-33E9-98612B5EB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240" y="2073343"/>
            <a:ext cx="6705600" cy="3413057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1pPr>
            <a:lvl2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2pPr>
            <a:lvl3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3pPr>
            <a:lvl4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4pPr>
            <a:lvl5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636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240" y="1314597"/>
            <a:ext cx="6268720" cy="182919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6240" y="3282897"/>
            <a:ext cx="6268720" cy="113234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E4794E-B8B9-45F1-346F-E7297097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DD4566-751E-E458-97E3-FDF9013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969B7F-7392-2D98-F2DD-7EC3980E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56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833" y="1328058"/>
            <a:ext cx="6677297" cy="188568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1832" y="3370032"/>
            <a:ext cx="6677297" cy="8187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A6F9C6-84D1-561D-B117-D97F3735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AC689-5953-34D0-2444-AC89D4AC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0C0D48-72D0-9B1C-7F45-71EC7D8E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00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402" y="815487"/>
            <a:ext cx="6000677" cy="186936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1403" y="2793444"/>
            <a:ext cx="6016698" cy="166679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36150" y="540503"/>
            <a:ext cx="1333500" cy="13335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52000" y="2101336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52000" y="2328669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2000" y="2556002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E4E427-9DC8-F2A9-D2F1-4487E164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2BA2E-5B78-367E-BFBA-376FC426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75FDB-C307-D84D-32D1-0AA4CAE9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454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B698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57096C-1BD7-94E0-920C-D163F4AEE756}"/>
              </a:ext>
            </a:extLst>
          </p:cNvPr>
          <p:cNvGrpSpPr/>
          <p:nvPr userDrawn="1"/>
        </p:nvGrpSpPr>
        <p:grpSpPr>
          <a:xfrm>
            <a:off x="838199" y="1830763"/>
            <a:ext cx="10515601" cy="1741127"/>
            <a:chOff x="838199" y="1830763"/>
            <a:chExt cx="10515601" cy="1741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195EFA-7710-91D4-0B1B-958FACEAC910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91A773-A05E-C277-08F1-D8AFC8A80A4B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24AFF1-93DD-A204-F673-9C1CECF37CAA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DF1A09-BFB4-2364-4FB3-3348754ADB5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301D0D-A852-1AD7-6A31-6630E689C0EE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288819-CBC2-9C7D-B0F0-455227A00930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7AE386-3AC5-FAC3-D7A2-F24A5CBB6B21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BC7B80-6E8F-BAEA-5966-490DBCDCF6AF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247088-B7D1-1AF3-2F24-1AB04F0D3325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49CA4D-CD31-98F0-24E9-F906E398921D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B574E2-086B-C0A8-9C25-E7983933D923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39E3B7-D622-BE02-EE18-6E5646E8CC9A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3F326A-D1F8-948F-E42D-DA60074FFDA2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33493E-3FC4-A539-7AE1-00EE918ADAE7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EA1908C-F60D-B26D-C6A7-071A2958D6E2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01178D-3C0B-874B-FB43-6FF5E8A69D2E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3EF8B7-F51B-8024-689F-1AF14388414D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BCCDC2-9825-9E27-3C32-2D5E28FFD9DF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995C0D-5D1F-62C5-DD85-4B9B359B140D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E10BAE-1FCE-0EB7-7151-D6483AB3893C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0A264A-E41B-30FA-CEF1-F5B14AAFCE12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BAB8CC-2A82-C74C-DC45-A29BD32C21EA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6B67E8-DA38-F6F3-EF17-A7E22112E67F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A0CC89-A63F-0834-E099-7A75E25F7C55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00D339-194D-CA52-CF11-F97698528526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0B70571-1997-548A-F75A-E8157DB972F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F3570FA-77CD-BDDB-17D0-970CF525331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EB63C98-EEA3-A399-679A-2D4934BCF6D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A0A075-EE09-1666-F478-15482C59B473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D6AE66-D231-3CD3-1DB4-33A3ACCBCDA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9D1250B-52D5-FF24-ADAA-5C8325819604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604C0B-4595-5794-CEE0-9C424A34FBD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38FD874-32FC-E573-6E12-70C1A69AFACB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683A089-714E-A7A9-7D1E-D5187834C3CC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575C8FD-9E5C-C6D6-7EB1-AEE653871B5F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C5E1BA1-7C12-D1D9-E10B-91D350A727E4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7DF3117-61EB-4E4F-B5D4-C3E835A9659E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1BC1382-153A-CFD5-985B-A42519C18DCB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11B679-D341-AD86-2141-4ECF9EFAFB4B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0C5DE53-BA9E-4F67-5027-7B9F1750B710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A8E37D-441F-95A1-D10B-4516BF7309D8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FA31C7E-9CB9-675A-B98E-48868A966228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055231D-CD79-0B65-26FA-7A09ECFE4DFC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7E741D6-659E-00BD-B4F6-37CAB91B2C2A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6B1FC79-F968-512E-6B93-ABB0FDF4C3B6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BD0BD0B-C135-00CE-7CE3-E9515DEF5C8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F0DED8A-6448-D740-CF89-23DC67CCC7A1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F49EF8-99A9-8B68-BAAB-3A61BAF52CD5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F10F67E-EDC0-99CA-EA0F-3A0DA3AE570C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06310F-8068-7EE1-6128-530895F8BD05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3A6D4CB-3186-7D55-5AC8-40993D4FE088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8899490-052C-1816-5D8F-0CD7C4816FF1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728284B-296F-C8EC-6C3C-E4E7AA7C3829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A231512-CDE3-E739-9057-AE792EC259BF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16097BF-6E40-FF1A-4B72-5539AAFAEC4E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A46B9CB-6A4E-A483-9E6E-C88019846EAC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9137A1C-C096-A7D9-9F5E-F6A8DDAE48D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11ACD2B-0B3E-938F-60E0-0BC197A2CDC0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2AE34BC-68DD-0EF6-15D7-BAA9B6B0E294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B398C5-0283-79B5-B085-66F3DAED60C2}"/>
                </a:ext>
              </a:extLst>
            </p:cNvPr>
            <p:cNvSpPr/>
            <p:nvPr userDrawn="1"/>
          </p:nvSpPr>
          <p:spPr>
            <a:xfrm>
              <a:off x="10459487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150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317" y="2113565"/>
            <a:ext cx="9007366" cy="2387600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2315" y="4593240"/>
            <a:ext cx="9007368" cy="75975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8853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8738" cy="4351338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6351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3" y="1626366"/>
            <a:ext cx="8516007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3" y="3086866"/>
            <a:ext cx="8516007" cy="3114237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55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A6F9C6-84D1-561D-B117-D97F3735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AC689-5953-34D0-2444-AC89D4AC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0C0D48-72D0-9B1C-7F45-71EC7D8E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C795C7-AA77-98C9-C8AD-1664D381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4676"/>
            <a:ext cx="8022771" cy="236856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EDE4BA-59FC-C803-C965-4306C641A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489034"/>
            <a:ext cx="8022771" cy="13747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8230482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511" y="2700788"/>
            <a:ext cx="7014978" cy="1901614"/>
          </a:xfrm>
        </p:spPr>
        <p:txBody>
          <a:bodyPr anchor="b"/>
          <a:lstStyle>
            <a:lvl1pPr algn="ctr">
              <a:defRPr sz="60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8511" y="4629390"/>
            <a:ext cx="7014978" cy="6326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8CD13F7-FE5E-4564-955B-78635E1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EC6B85-2D6C-4E54-AFB1-FC9C8C5B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A08B1B-1C08-468B-84FB-AF1608C8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17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5145"/>
            <a:ext cx="10509250" cy="1148973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05051"/>
            <a:ext cx="10509250" cy="7396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7E5779-2729-4DED-A8C2-41F4FEE4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D21987-FA22-47F7-B702-8D9638C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3F40A7-0F3F-41D6-9058-1BE8DB2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892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972" y="2354317"/>
            <a:ext cx="5688725" cy="1985284"/>
          </a:xfrm>
        </p:spPr>
        <p:txBody>
          <a:bodyPr anchor="b"/>
          <a:lstStyle>
            <a:lvl1pPr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4972" y="4707160"/>
            <a:ext cx="5688725" cy="76030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11917" y="3118804"/>
            <a:ext cx="1333500" cy="1333500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7767" y="467963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7767" y="490697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27767" y="5134303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5771907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>
            <a:extLst>
              <a:ext uri="{FF2B5EF4-FFF2-40B4-BE49-F238E27FC236}">
                <a16:creationId xmlns:a16="http://schemas.microsoft.com/office/drawing/2014/main" id="{4460574F-0FFA-4AF4-9268-D077C9C57D58}"/>
              </a:ext>
            </a:extLst>
          </p:cNvPr>
          <p:cNvSpPr/>
          <p:nvPr userDrawn="1"/>
        </p:nvSpPr>
        <p:spPr>
          <a:xfrm>
            <a:off x="838199" y="1830763"/>
            <a:ext cx="894312" cy="1741127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9AEC03B-EFBC-451C-9889-555B420B787B}"/>
              </a:ext>
            </a:extLst>
          </p:cNvPr>
          <p:cNvSpPr/>
          <p:nvPr userDrawn="1"/>
        </p:nvSpPr>
        <p:spPr>
          <a:xfrm>
            <a:off x="838199" y="1830763"/>
            <a:ext cx="894312" cy="1551307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2504A8F-A26B-43AF-BF89-2621FF0CE3CD}"/>
              </a:ext>
            </a:extLst>
          </p:cNvPr>
          <p:cNvSpPr/>
          <p:nvPr userDrawn="1"/>
        </p:nvSpPr>
        <p:spPr>
          <a:xfrm>
            <a:off x="838199" y="1830763"/>
            <a:ext cx="894312" cy="13614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7726C56-B942-4400-8CE0-069969802448}"/>
              </a:ext>
            </a:extLst>
          </p:cNvPr>
          <p:cNvSpPr/>
          <p:nvPr userDrawn="1"/>
        </p:nvSpPr>
        <p:spPr>
          <a:xfrm>
            <a:off x="838199" y="1830763"/>
            <a:ext cx="894312" cy="11716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AE760DB-698E-4688-BBAF-49FD684C7AFD}"/>
              </a:ext>
            </a:extLst>
          </p:cNvPr>
          <p:cNvSpPr/>
          <p:nvPr userDrawn="1"/>
        </p:nvSpPr>
        <p:spPr>
          <a:xfrm>
            <a:off x="838199" y="1830763"/>
            <a:ext cx="894312" cy="98184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2A9A194-717A-430D-B418-44C0B8F1A4C3}"/>
              </a:ext>
            </a:extLst>
          </p:cNvPr>
          <p:cNvSpPr/>
          <p:nvPr userDrawn="1"/>
        </p:nvSpPr>
        <p:spPr>
          <a:xfrm>
            <a:off x="838200" y="1830763"/>
            <a:ext cx="894312" cy="78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915F52A-A44F-4FB1-A1A1-1A513475EFE8}"/>
              </a:ext>
            </a:extLst>
          </p:cNvPr>
          <p:cNvSpPr/>
          <p:nvPr userDrawn="1"/>
        </p:nvSpPr>
        <p:spPr>
          <a:xfrm>
            <a:off x="1907231" y="1830763"/>
            <a:ext cx="894312" cy="174112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034C492-58E9-4550-B83D-E33D2B2217E6}"/>
              </a:ext>
            </a:extLst>
          </p:cNvPr>
          <p:cNvSpPr/>
          <p:nvPr userDrawn="1"/>
        </p:nvSpPr>
        <p:spPr>
          <a:xfrm>
            <a:off x="1907231" y="1830763"/>
            <a:ext cx="894312" cy="155130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92FB454-2844-432A-897E-609CA7D5AB13}"/>
              </a:ext>
            </a:extLst>
          </p:cNvPr>
          <p:cNvSpPr/>
          <p:nvPr userDrawn="1"/>
        </p:nvSpPr>
        <p:spPr>
          <a:xfrm>
            <a:off x="1907231" y="1830763"/>
            <a:ext cx="894312" cy="13614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FE585D9-1B79-4D2C-BE24-8DD53BF2D43D}"/>
              </a:ext>
            </a:extLst>
          </p:cNvPr>
          <p:cNvSpPr/>
          <p:nvPr userDrawn="1"/>
        </p:nvSpPr>
        <p:spPr>
          <a:xfrm>
            <a:off x="1907231" y="1830763"/>
            <a:ext cx="894312" cy="117166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CA650B9-D80A-4F55-849B-9B9229BAB7AB}"/>
              </a:ext>
            </a:extLst>
          </p:cNvPr>
          <p:cNvSpPr/>
          <p:nvPr userDrawn="1"/>
        </p:nvSpPr>
        <p:spPr>
          <a:xfrm>
            <a:off x="1907231" y="1830763"/>
            <a:ext cx="894312" cy="98184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12A3E8F-2036-4425-950A-9DDCE99E48E2}"/>
              </a:ext>
            </a:extLst>
          </p:cNvPr>
          <p:cNvSpPr/>
          <p:nvPr userDrawn="1"/>
        </p:nvSpPr>
        <p:spPr>
          <a:xfrm>
            <a:off x="1907232" y="1830763"/>
            <a:ext cx="894312" cy="7882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8D77422-E1EF-442A-B883-288DFB42AC7A}"/>
              </a:ext>
            </a:extLst>
          </p:cNvPr>
          <p:cNvSpPr/>
          <p:nvPr userDrawn="1"/>
        </p:nvSpPr>
        <p:spPr>
          <a:xfrm>
            <a:off x="2976263" y="1830763"/>
            <a:ext cx="894312" cy="174112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5A5458A-8CAB-46ED-A597-7A9BC874E064}"/>
              </a:ext>
            </a:extLst>
          </p:cNvPr>
          <p:cNvSpPr/>
          <p:nvPr userDrawn="1"/>
        </p:nvSpPr>
        <p:spPr>
          <a:xfrm>
            <a:off x="2976263" y="1830763"/>
            <a:ext cx="894312" cy="155130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29FB0AE-0FE9-4E47-89E1-28A56DFEFD44}"/>
              </a:ext>
            </a:extLst>
          </p:cNvPr>
          <p:cNvSpPr/>
          <p:nvPr userDrawn="1"/>
        </p:nvSpPr>
        <p:spPr>
          <a:xfrm>
            <a:off x="2976263" y="1830763"/>
            <a:ext cx="894312" cy="13614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DCBA888-FF6F-4E0D-AD60-DA0D78CD05D1}"/>
              </a:ext>
            </a:extLst>
          </p:cNvPr>
          <p:cNvSpPr/>
          <p:nvPr userDrawn="1"/>
        </p:nvSpPr>
        <p:spPr>
          <a:xfrm>
            <a:off x="2976263" y="1830763"/>
            <a:ext cx="894312" cy="11716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9271256-F951-4086-8A3B-C91C2291A176}"/>
              </a:ext>
            </a:extLst>
          </p:cNvPr>
          <p:cNvSpPr/>
          <p:nvPr userDrawn="1"/>
        </p:nvSpPr>
        <p:spPr>
          <a:xfrm>
            <a:off x="2976263" y="1830763"/>
            <a:ext cx="894312" cy="9818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7D18AA1-C449-4778-A01C-5FEFF6D4B6F0}"/>
              </a:ext>
            </a:extLst>
          </p:cNvPr>
          <p:cNvSpPr/>
          <p:nvPr userDrawn="1"/>
        </p:nvSpPr>
        <p:spPr>
          <a:xfrm>
            <a:off x="2976264" y="1830763"/>
            <a:ext cx="894312" cy="7882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07DEC82-2EA5-41B4-BBE2-03D513A6990F}"/>
              </a:ext>
            </a:extLst>
          </p:cNvPr>
          <p:cNvSpPr/>
          <p:nvPr userDrawn="1"/>
        </p:nvSpPr>
        <p:spPr>
          <a:xfrm>
            <a:off x="4045295" y="1830763"/>
            <a:ext cx="894312" cy="17411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C3C8386-1A37-4F90-9D5F-F552F6BD3D6B}"/>
              </a:ext>
            </a:extLst>
          </p:cNvPr>
          <p:cNvSpPr/>
          <p:nvPr userDrawn="1"/>
        </p:nvSpPr>
        <p:spPr>
          <a:xfrm>
            <a:off x="4045295" y="1830763"/>
            <a:ext cx="894312" cy="15513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0C96B97-602D-4FB6-83FA-5F537C10D957}"/>
              </a:ext>
            </a:extLst>
          </p:cNvPr>
          <p:cNvSpPr/>
          <p:nvPr userDrawn="1"/>
        </p:nvSpPr>
        <p:spPr>
          <a:xfrm>
            <a:off x="4045295" y="1830763"/>
            <a:ext cx="894312" cy="13614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78EB1C9-B967-4BCF-BA1F-F62AD5830A83}"/>
              </a:ext>
            </a:extLst>
          </p:cNvPr>
          <p:cNvSpPr/>
          <p:nvPr userDrawn="1"/>
        </p:nvSpPr>
        <p:spPr>
          <a:xfrm>
            <a:off x="4045295" y="1830763"/>
            <a:ext cx="894312" cy="11716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30AF99D-4A64-462C-8DC1-2AFD50700E78}"/>
              </a:ext>
            </a:extLst>
          </p:cNvPr>
          <p:cNvSpPr/>
          <p:nvPr userDrawn="1"/>
        </p:nvSpPr>
        <p:spPr>
          <a:xfrm>
            <a:off x="4045295" y="1830763"/>
            <a:ext cx="894312" cy="9818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51EE8AC-B14F-4016-B318-3215BFA74576}"/>
              </a:ext>
            </a:extLst>
          </p:cNvPr>
          <p:cNvSpPr/>
          <p:nvPr userDrawn="1"/>
        </p:nvSpPr>
        <p:spPr>
          <a:xfrm>
            <a:off x="4045296" y="1830763"/>
            <a:ext cx="894312" cy="7882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B3EFE93-C789-4C06-AE63-48F21F3F0562}"/>
              </a:ext>
            </a:extLst>
          </p:cNvPr>
          <p:cNvSpPr/>
          <p:nvPr userDrawn="1"/>
        </p:nvSpPr>
        <p:spPr>
          <a:xfrm>
            <a:off x="5114327" y="1830763"/>
            <a:ext cx="894312" cy="1741127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C159A26F-3E35-43ED-9527-94575D015CF9}"/>
              </a:ext>
            </a:extLst>
          </p:cNvPr>
          <p:cNvSpPr/>
          <p:nvPr userDrawn="1"/>
        </p:nvSpPr>
        <p:spPr>
          <a:xfrm>
            <a:off x="5114327" y="1830763"/>
            <a:ext cx="894312" cy="155130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197FEBE6-4234-4233-9AAC-C966B38A457C}"/>
              </a:ext>
            </a:extLst>
          </p:cNvPr>
          <p:cNvSpPr/>
          <p:nvPr userDrawn="1"/>
        </p:nvSpPr>
        <p:spPr>
          <a:xfrm>
            <a:off x="5114327" y="1830763"/>
            <a:ext cx="894312" cy="13614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A6CCAEB-B0B2-4918-BF93-14B428F71030}"/>
              </a:ext>
            </a:extLst>
          </p:cNvPr>
          <p:cNvSpPr/>
          <p:nvPr userDrawn="1"/>
        </p:nvSpPr>
        <p:spPr>
          <a:xfrm>
            <a:off x="5114327" y="1830763"/>
            <a:ext cx="894312" cy="11716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6BAB2D9-48E2-4FD7-8266-8DA7249A311F}"/>
              </a:ext>
            </a:extLst>
          </p:cNvPr>
          <p:cNvSpPr/>
          <p:nvPr userDrawn="1"/>
        </p:nvSpPr>
        <p:spPr>
          <a:xfrm>
            <a:off x="5114327" y="1830763"/>
            <a:ext cx="894312" cy="98184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E373E1AE-97F0-411F-ADE1-F7FA57FDB549}"/>
              </a:ext>
            </a:extLst>
          </p:cNvPr>
          <p:cNvSpPr/>
          <p:nvPr userDrawn="1"/>
        </p:nvSpPr>
        <p:spPr>
          <a:xfrm>
            <a:off x="5114328" y="1830763"/>
            <a:ext cx="894312" cy="788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7980EC62-1AA7-49B9-A98C-B1AE41A8BAF7}"/>
              </a:ext>
            </a:extLst>
          </p:cNvPr>
          <p:cNvSpPr/>
          <p:nvPr userDrawn="1"/>
        </p:nvSpPr>
        <p:spPr>
          <a:xfrm>
            <a:off x="6183359" y="1830763"/>
            <a:ext cx="894312" cy="17411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B940435-8801-4AE0-AF82-51785C14109F}"/>
              </a:ext>
            </a:extLst>
          </p:cNvPr>
          <p:cNvSpPr/>
          <p:nvPr userDrawn="1"/>
        </p:nvSpPr>
        <p:spPr>
          <a:xfrm>
            <a:off x="6183359" y="1830763"/>
            <a:ext cx="894312" cy="15513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09FEA5B-55A5-4A85-90AE-A3E8181AD6B1}"/>
              </a:ext>
            </a:extLst>
          </p:cNvPr>
          <p:cNvSpPr/>
          <p:nvPr userDrawn="1"/>
        </p:nvSpPr>
        <p:spPr>
          <a:xfrm>
            <a:off x="6183359" y="1830763"/>
            <a:ext cx="894312" cy="13614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C24C165-A09C-48A0-8D30-43D9272501D0}"/>
              </a:ext>
            </a:extLst>
          </p:cNvPr>
          <p:cNvSpPr/>
          <p:nvPr userDrawn="1"/>
        </p:nvSpPr>
        <p:spPr>
          <a:xfrm>
            <a:off x="6183359" y="1830763"/>
            <a:ext cx="894312" cy="1171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AF779B59-BF2E-434C-A692-81F3395A2DDC}"/>
              </a:ext>
            </a:extLst>
          </p:cNvPr>
          <p:cNvSpPr/>
          <p:nvPr userDrawn="1"/>
        </p:nvSpPr>
        <p:spPr>
          <a:xfrm>
            <a:off x="6183359" y="1830763"/>
            <a:ext cx="894312" cy="981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2D25286-DFE7-4DB6-BC2A-849B72A1D58F}"/>
              </a:ext>
            </a:extLst>
          </p:cNvPr>
          <p:cNvSpPr/>
          <p:nvPr userDrawn="1"/>
        </p:nvSpPr>
        <p:spPr>
          <a:xfrm>
            <a:off x="6183360" y="1830763"/>
            <a:ext cx="894312" cy="788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FFFC619-3DCF-484B-936D-D1C6706967D7}"/>
              </a:ext>
            </a:extLst>
          </p:cNvPr>
          <p:cNvSpPr/>
          <p:nvPr userDrawn="1"/>
        </p:nvSpPr>
        <p:spPr>
          <a:xfrm>
            <a:off x="7252391" y="1830763"/>
            <a:ext cx="894312" cy="1741127"/>
          </a:xfrm>
          <a:prstGeom prst="rect">
            <a:avLst/>
          </a:prstGeom>
          <a:solidFill>
            <a:schemeClr val="accent3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C36F1647-E3A7-42C7-94DB-E22470CD7962}"/>
              </a:ext>
            </a:extLst>
          </p:cNvPr>
          <p:cNvSpPr/>
          <p:nvPr userDrawn="1"/>
        </p:nvSpPr>
        <p:spPr>
          <a:xfrm>
            <a:off x="7252391" y="1830763"/>
            <a:ext cx="894312" cy="1551307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0812BACF-D77F-4A42-A212-538847FF9776}"/>
              </a:ext>
            </a:extLst>
          </p:cNvPr>
          <p:cNvSpPr/>
          <p:nvPr userDrawn="1"/>
        </p:nvSpPr>
        <p:spPr>
          <a:xfrm>
            <a:off x="7252391" y="1830763"/>
            <a:ext cx="894312" cy="136148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63855A19-9DBA-4293-A411-6842A7DAA995}"/>
              </a:ext>
            </a:extLst>
          </p:cNvPr>
          <p:cNvSpPr/>
          <p:nvPr userDrawn="1"/>
        </p:nvSpPr>
        <p:spPr>
          <a:xfrm>
            <a:off x="7252391" y="1830763"/>
            <a:ext cx="894312" cy="1171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E705E91E-E65F-4094-8904-D56C56FC5F44}"/>
              </a:ext>
            </a:extLst>
          </p:cNvPr>
          <p:cNvSpPr/>
          <p:nvPr userDrawn="1"/>
        </p:nvSpPr>
        <p:spPr>
          <a:xfrm>
            <a:off x="7252391" y="1830763"/>
            <a:ext cx="894312" cy="981846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6DEB2ED-B6FD-4B88-90DA-9530DA2E64C9}"/>
              </a:ext>
            </a:extLst>
          </p:cNvPr>
          <p:cNvSpPr/>
          <p:nvPr userDrawn="1"/>
        </p:nvSpPr>
        <p:spPr>
          <a:xfrm>
            <a:off x="7252392" y="1830763"/>
            <a:ext cx="894312" cy="7882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62E667E1-7F5F-4E4F-AF63-4AB31D847AE0}"/>
              </a:ext>
            </a:extLst>
          </p:cNvPr>
          <p:cNvSpPr/>
          <p:nvPr userDrawn="1"/>
        </p:nvSpPr>
        <p:spPr>
          <a:xfrm>
            <a:off x="8321423" y="1830763"/>
            <a:ext cx="894312" cy="174112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9D94CA5-400D-47AE-9512-4557FBE20192}"/>
              </a:ext>
            </a:extLst>
          </p:cNvPr>
          <p:cNvSpPr/>
          <p:nvPr userDrawn="1"/>
        </p:nvSpPr>
        <p:spPr>
          <a:xfrm>
            <a:off x="8321423" y="1830763"/>
            <a:ext cx="894312" cy="15513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1E60784B-8569-41D5-BB14-8F5DAFDCE67A}"/>
              </a:ext>
            </a:extLst>
          </p:cNvPr>
          <p:cNvSpPr/>
          <p:nvPr userDrawn="1"/>
        </p:nvSpPr>
        <p:spPr>
          <a:xfrm>
            <a:off x="8321423" y="1830763"/>
            <a:ext cx="894312" cy="13614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FE043B0E-D351-4B21-BB22-FF8713E0E199}"/>
              </a:ext>
            </a:extLst>
          </p:cNvPr>
          <p:cNvSpPr/>
          <p:nvPr userDrawn="1"/>
        </p:nvSpPr>
        <p:spPr>
          <a:xfrm>
            <a:off x="8321423" y="1830763"/>
            <a:ext cx="894312" cy="1171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57AC92D-3891-4CC7-9301-A742653C394B}"/>
              </a:ext>
            </a:extLst>
          </p:cNvPr>
          <p:cNvSpPr/>
          <p:nvPr userDrawn="1"/>
        </p:nvSpPr>
        <p:spPr>
          <a:xfrm>
            <a:off x="8321423" y="1830763"/>
            <a:ext cx="894312" cy="9818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870D976A-0EA2-4422-A1FB-EE1A159B65DC}"/>
              </a:ext>
            </a:extLst>
          </p:cNvPr>
          <p:cNvSpPr/>
          <p:nvPr userDrawn="1"/>
        </p:nvSpPr>
        <p:spPr>
          <a:xfrm>
            <a:off x="8321424" y="1830763"/>
            <a:ext cx="894312" cy="7882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074CEC48-74FA-45A9-9E16-525EB9E974F9}"/>
              </a:ext>
            </a:extLst>
          </p:cNvPr>
          <p:cNvSpPr/>
          <p:nvPr userDrawn="1"/>
        </p:nvSpPr>
        <p:spPr>
          <a:xfrm>
            <a:off x="9390455" y="1830763"/>
            <a:ext cx="894312" cy="17411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CA8D9C7-FFCE-4895-B720-C9F65C686B93}"/>
              </a:ext>
            </a:extLst>
          </p:cNvPr>
          <p:cNvSpPr/>
          <p:nvPr userDrawn="1"/>
        </p:nvSpPr>
        <p:spPr>
          <a:xfrm>
            <a:off x="9390455" y="1830763"/>
            <a:ext cx="894312" cy="15513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F8FDE11-2636-4F16-BC4C-C0DBD965F47E}"/>
              </a:ext>
            </a:extLst>
          </p:cNvPr>
          <p:cNvSpPr/>
          <p:nvPr userDrawn="1"/>
        </p:nvSpPr>
        <p:spPr>
          <a:xfrm>
            <a:off x="9390455" y="1830763"/>
            <a:ext cx="894312" cy="1361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AE2FCEB-5A44-4458-99EB-B2522F731513}"/>
              </a:ext>
            </a:extLst>
          </p:cNvPr>
          <p:cNvSpPr/>
          <p:nvPr userDrawn="1"/>
        </p:nvSpPr>
        <p:spPr>
          <a:xfrm>
            <a:off x="9390455" y="1830763"/>
            <a:ext cx="894312" cy="11716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FA982CEB-3569-4AB2-A279-56909D8DBA2B}"/>
              </a:ext>
            </a:extLst>
          </p:cNvPr>
          <p:cNvSpPr/>
          <p:nvPr userDrawn="1"/>
        </p:nvSpPr>
        <p:spPr>
          <a:xfrm>
            <a:off x="9390455" y="1830763"/>
            <a:ext cx="894312" cy="981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B85FDECF-7983-4160-8B97-DA92A01F2A38}"/>
              </a:ext>
            </a:extLst>
          </p:cNvPr>
          <p:cNvSpPr/>
          <p:nvPr userDrawn="1"/>
        </p:nvSpPr>
        <p:spPr>
          <a:xfrm>
            <a:off x="9390456" y="1830763"/>
            <a:ext cx="894312" cy="7882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0F0CF47-25FB-4AB4-837F-33B5D368A8C0}"/>
              </a:ext>
            </a:extLst>
          </p:cNvPr>
          <p:cNvSpPr/>
          <p:nvPr userDrawn="1"/>
        </p:nvSpPr>
        <p:spPr>
          <a:xfrm>
            <a:off x="10459488" y="1830763"/>
            <a:ext cx="894312" cy="174112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2C0DD63-4FB0-4217-BC06-7CEB655B79B6}"/>
              </a:ext>
            </a:extLst>
          </p:cNvPr>
          <p:cNvSpPr/>
          <p:nvPr userDrawn="1"/>
        </p:nvSpPr>
        <p:spPr>
          <a:xfrm>
            <a:off x="10459488" y="1830763"/>
            <a:ext cx="894312" cy="15513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5841390F-E0B0-48E2-8756-2C0A532BC037}"/>
              </a:ext>
            </a:extLst>
          </p:cNvPr>
          <p:cNvSpPr/>
          <p:nvPr userDrawn="1"/>
        </p:nvSpPr>
        <p:spPr>
          <a:xfrm>
            <a:off x="10459488" y="1830763"/>
            <a:ext cx="894312" cy="13614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E49982BC-FA05-4F1B-A8BD-AE3793F3BD02}"/>
              </a:ext>
            </a:extLst>
          </p:cNvPr>
          <p:cNvSpPr/>
          <p:nvPr userDrawn="1"/>
        </p:nvSpPr>
        <p:spPr>
          <a:xfrm>
            <a:off x="10459488" y="1830763"/>
            <a:ext cx="894312" cy="1171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84445015-4210-46FE-958B-F3271E10284B}"/>
              </a:ext>
            </a:extLst>
          </p:cNvPr>
          <p:cNvSpPr/>
          <p:nvPr userDrawn="1"/>
        </p:nvSpPr>
        <p:spPr>
          <a:xfrm>
            <a:off x="10459488" y="1830763"/>
            <a:ext cx="894312" cy="981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6FD93CB-F173-4C32-9E54-DE5EDB0F83D8}"/>
              </a:ext>
            </a:extLst>
          </p:cNvPr>
          <p:cNvSpPr/>
          <p:nvPr userDrawn="1"/>
        </p:nvSpPr>
        <p:spPr>
          <a:xfrm>
            <a:off x="10459489" y="1830763"/>
            <a:ext cx="894312" cy="7882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4712669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598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317" y="2113565"/>
            <a:ext cx="9007366" cy="2387600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2315" y="4593240"/>
            <a:ext cx="9007368" cy="75975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50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8738" cy="4351338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9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3" y="1626366"/>
            <a:ext cx="8516007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3" y="3086866"/>
            <a:ext cx="8516007" cy="3114237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8477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511" y="2700788"/>
            <a:ext cx="7014978" cy="1901614"/>
          </a:xfrm>
        </p:spPr>
        <p:txBody>
          <a:bodyPr anchor="b"/>
          <a:lstStyle>
            <a:lvl1pPr algn="ctr">
              <a:defRPr sz="60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8511" y="4629390"/>
            <a:ext cx="7014978" cy="6326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8CD13F7-FE5E-4564-955B-78635E1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EC6B85-2D6C-4E54-AFB1-FC9C8C5B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A08B1B-1C08-468B-84FB-AF1608C8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4624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5145"/>
            <a:ext cx="10509250" cy="1148973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05051"/>
            <a:ext cx="10509250" cy="7396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7E5779-2729-4DED-A8C2-41F4FEE4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D21987-FA22-47F7-B702-8D9638C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3F40A7-0F3F-41D6-9058-1BE8DB2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44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51202"/>
            <a:ext cx="7469777" cy="186936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929159"/>
            <a:ext cx="7489720" cy="7880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199" y="1298134"/>
            <a:ext cx="1333500" cy="1333500"/>
          </a:xfrm>
          <a:prstGeom prst="ellipse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571" y="1694185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8571" y="1921518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8571" y="2148851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E4E427-9DC8-F2A9-D2F1-4487E164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2BA2E-5B78-367E-BFBA-376FC426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75FDB-C307-D84D-32D1-0AA4CAE9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93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972" y="2354317"/>
            <a:ext cx="5688725" cy="1985284"/>
          </a:xfrm>
        </p:spPr>
        <p:txBody>
          <a:bodyPr anchor="b"/>
          <a:lstStyle>
            <a:lvl1pPr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4972" y="4707160"/>
            <a:ext cx="5688725" cy="76030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11917" y="3118804"/>
            <a:ext cx="1333500" cy="1333500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7767" y="467963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7767" y="490697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27767" y="5134303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46859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>
            <a:extLst>
              <a:ext uri="{FF2B5EF4-FFF2-40B4-BE49-F238E27FC236}">
                <a16:creationId xmlns:a16="http://schemas.microsoft.com/office/drawing/2014/main" id="{4460574F-0FFA-4AF4-9268-D077C9C57D58}"/>
              </a:ext>
            </a:extLst>
          </p:cNvPr>
          <p:cNvSpPr/>
          <p:nvPr userDrawn="1"/>
        </p:nvSpPr>
        <p:spPr>
          <a:xfrm>
            <a:off x="838199" y="1830763"/>
            <a:ext cx="894312" cy="1741127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9AEC03B-EFBC-451C-9889-555B420B787B}"/>
              </a:ext>
            </a:extLst>
          </p:cNvPr>
          <p:cNvSpPr/>
          <p:nvPr userDrawn="1"/>
        </p:nvSpPr>
        <p:spPr>
          <a:xfrm>
            <a:off x="838199" y="1830763"/>
            <a:ext cx="894312" cy="1551307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2504A8F-A26B-43AF-BF89-2621FF0CE3CD}"/>
              </a:ext>
            </a:extLst>
          </p:cNvPr>
          <p:cNvSpPr/>
          <p:nvPr userDrawn="1"/>
        </p:nvSpPr>
        <p:spPr>
          <a:xfrm>
            <a:off x="838199" y="1830763"/>
            <a:ext cx="894312" cy="13614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7726C56-B942-4400-8CE0-069969802448}"/>
              </a:ext>
            </a:extLst>
          </p:cNvPr>
          <p:cNvSpPr/>
          <p:nvPr userDrawn="1"/>
        </p:nvSpPr>
        <p:spPr>
          <a:xfrm>
            <a:off x="838199" y="1830763"/>
            <a:ext cx="894312" cy="11716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AE760DB-698E-4688-BBAF-49FD684C7AFD}"/>
              </a:ext>
            </a:extLst>
          </p:cNvPr>
          <p:cNvSpPr/>
          <p:nvPr userDrawn="1"/>
        </p:nvSpPr>
        <p:spPr>
          <a:xfrm>
            <a:off x="838199" y="1830763"/>
            <a:ext cx="894312" cy="98184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2A9A194-717A-430D-B418-44C0B8F1A4C3}"/>
              </a:ext>
            </a:extLst>
          </p:cNvPr>
          <p:cNvSpPr/>
          <p:nvPr userDrawn="1"/>
        </p:nvSpPr>
        <p:spPr>
          <a:xfrm>
            <a:off x="838200" y="1830763"/>
            <a:ext cx="894312" cy="78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915F52A-A44F-4FB1-A1A1-1A513475EFE8}"/>
              </a:ext>
            </a:extLst>
          </p:cNvPr>
          <p:cNvSpPr/>
          <p:nvPr userDrawn="1"/>
        </p:nvSpPr>
        <p:spPr>
          <a:xfrm>
            <a:off x="1907231" y="1830763"/>
            <a:ext cx="894312" cy="174112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034C492-58E9-4550-B83D-E33D2B2217E6}"/>
              </a:ext>
            </a:extLst>
          </p:cNvPr>
          <p:cNvSpPr/>
          <p:nvPr userDrawn="1"/>
        </p:nvSpPr>
        <p:spPr>
          <a:xfrm>
            <a:off x="1907231" y="1830763"/>
            <a:ext cx="894312" cy="155130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92FB454-2844-432A-897E-609CA7D5AB13}"/>
              </a:ext>
            </a:extLst>
          </p:cNvPr>
          <p:cNvSpPr/>
          <p:nvPr userDrawn="1"/>
        </p:nvSpPr>
        <p:spPr>
          <a:xfrm>
            <a:off x="1907231" y="1830763"/>
            <a:ext cx="894312" cy="13614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FE585D9-1B79-4D2C-BE24-8DD53BF2D43D}"/>
              </a:ext>
            </a:extLst>
          </p:cNvPr>
          <p:cNvSpPr/>
          <p:nvPr userDrawn="1"/>
        </p:nvSpPr>
        <p:spPr>
          <a:xfrm>
            <a:off x="1907231" y="1830763"/>
            <a:ext cx="894312" cy="117166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CA650B9-D80A-4F55-849B-9B9229BAB7AB}"/>
              </a:ext>
            </a:extLst>
          </p:cNvPr>
          <p:cNvSpPr/>
          <p:nvPr userDrawn="1"/>
        </p:nvSpPr>
        <p:spPr>
          <a:xfrm>
            <a:off x="1907231" y="1830763"/>
            <a:ext cx="894312" cy="98184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12A3E8F-2036-4425-950A-9DDCE99E48E2}"/>
              </a:ext>
            </a:extLst>
          </p:cNvPr>
          <p:cNvSpPr/>
          <p:nvPr userDrawn="1"/>
        </p:nvSpPr>
        <p:spPr>
          <a:xfrm>
            <a:off x="1907232" y="1830763"/>
            <a:ext cx="894312" cy="7882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8D77422-E1EF-442A-B883-288DFB42AC7A}"/>
              </a:ext>
            </a:extLst>
          </p:cNvPr>
          <p:cNvSpPr/>
          <p:nvPr userDrawn="1"/>
        </p:nvSpPr>
        <p:spPr>
          <a:xfrm>
            <a:off x="2976263" y="1830763"/>
            <a:ext cx="894312" cy="174112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5A5458A-8CAB-46ED-A597-7A9BC874E064}"/>
              </a:ext>
            </a:extLst>
          </p:cNvPr>
          <p:cNvSpPr/>
          <p:nvPr userDrawn="1"/>
        </p:nvSpPr>
        <p:spPr>
          <a:xfrm>
            <a:off x="2976263" y="1830763"/>
            <a:ext cx="894312" cy="155130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29FB0AE-0FE9-4E47-89E1-28A56DFEFD44}"/>
              </a:ext>
            </a:extLst>
          </p:cNvPr>
          <p:cNvSpPr/>
          <p:nvPr userDrawn="1"/>
        </p:nvSpPr>
        <p:spPr>
          <a:xfrm>
            <a:off x="2976263" y="1830763"/>
            <a:ext cx="894312" cy="13614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DCBA888-FF6F-4E0D-AD60-DA0D78CD05D1}"/>
              </a:ext>
            </a:extLst>
          </p:cNvPr>
          <p:cNvSpPr/>
          <p:nvPr userDrawn="1"/>
        </p:nvSpPr>
        <p:spPr>
          <a:xfrm>
            <a:off x="2976263" y="1830763"/>
            <a:ext cx="894312" cy="11716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9271256-F951-4086-8A3B-C91C2291A176}"/>
              </a:ext>
            </a:extLst>
          </p:cNvPr>
          <p:cNvSpPr/>
          <p:nvPr userDrawn="1"/>
        </p:nvSpPr>
        <p:spPr>
          <a:xfrm>
            <a:off x="2976263" y="1830763"/>
            <a:ext cx="894312" cy="9818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7D18AA1-C449-4778-A01C-5FEFF6D4B6F0}"/>
              </a:ext>
            </a:extLst>
          </p:cNvPr>
          <p:cNvSpPr/>
          <p:nvPr userDrawn="1"/>
        </p:nvSpPr>
        <p:spPr>
          <a:xfrm>
            <a:off x="2976264" y="1830763"/>
            <a:ext cx="894312" cy="7882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07DEC82-2EA5-41B4-BBE2-03D513A6990F}"/>
              </a:ext>
            </a:extLst>
          </p:cNvPr>
          <p:cNvSpPr/>
          <p:nvPr userDrawn="1"/>
        </p:nvSpPr>
        <p:spPr>
          <a:xfrm>
            <a:off x="4045295" y="1830763"/>
            <a:ext cx="894312" cy="17411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C3C8386-1A37-4F90-9D5F-F552F6BD3D6B}"/>
              </a:ext>
            </a:extLst>
          </p:cNvPr>
          <p:cNvSpPr/>
          <p:nvPr userDrawn="1"/>
        </p:nvSpPr>
        <p:spPr>
          <a:xfrm>
            <a:off x="4045295" y="1830763"/>
            <a:ext cx="894312" cy="15513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0C96B97-602D-4FB6-83FA-5F537C10D957}"/>
              </a:ext>
            </a:extLst>
          </p:cNvPr>
          <p:cNvSpPr/>
          <p:nvPr userDrawn="1"/>
        </p:nvSpPr>
        <p:spPr>
          <a:xfrm>
            <a:off x="4045295" y="1830763"/>
            <a:ext cx="894312" cy="13614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78EB1C9-B967-4BCF-BA1F-F62AD5830A83}"/>
              </a:ext>
            </a:extLst>
          </p:cNvPr>
          <p:cNvSpPr/>
          <p:nvPr userDrawn="1"/>
        </p:nvSpPr>
        <p:spPr>
          <a:xfrm>
            <a:off x="4045295" y="1830763"/>
            <a:ext cx="894312" cy="11716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30AF99D-4A64-462C-8DC1-2AFD50700E78}"/>
              </a:ext>
            </a:extLst>
          </p:cNvPr>
          <p:cNvSpPr/>
          <p:nvPr userDrawn="1"/>
        </p:nvSpPr>
        <p:spPr>
          <a:xfrm>
            <a:off x="4045295" y="1830763"/>
            <a:ext cx="894312" cy="9818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51EE8AC-B14F-4016-B318-3215BFA74576}"/>
              </a:ext>
            </a:extLst>
          </p:cNvPr>
          <p:cNvSpPr/>
          <p:nvPr userDrawn="1"/>
        </p:nvSpPr>
        <p:spPr>
          <a:xfrm>
            <a:off x="4045296" y="1830763"/>
            <a:ext cx="894312" cy="7882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B3EFE93-C789-4C06-AE63-48F21F3F0562}"/>
              </a:ext>
            </a:extLst>
          </p:cNvPr>
          <p:cNvSpPr/>
          <p:nvPr userDrawn="1"/>
        </p:nvSpPr>
        <p:spPr>
          <a:xfrm>
            <a:off x="5114327" y="1830763"/>
            <a:ext cx="894312" cy="1741127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C159A26F-3E35-43ED-9527-94575D015CF9}"/>
              </a:ext>
            </a:extLst>
          </p:cNvPr>
          <p:cNvSpPr/>
          <p:nvPr userDrawn="1"/>
        </p:nvSpPr>
        <p:spPr>
          <a:xfrm>
            <a:off x="5114327" y="1830763"/>
            <a:ext cx="894312" cy="155130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197FEBE6-4234-4233-9AAC-C966B38A457C}"/>
              </a:ext>
            </a:extLst>
          </p:cNvPr>
          <p:cNvSpPr/>
          <p:nvPr userDrawn="1"/>
        </p:nvSpPr>
        <p:spPr>
          <a:xfrm>
            <a:off x="5114327" y="1830763"/>
            <a:ext cx="894312" cy="13614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A6CCAEB-B0B2-4918-BF93-14B428F71030}"/>
              </a:ext>
            </a:extLst>
          </p:cNvPr>
          <p:cNvSpPr/>
          <p:nvPr userDrawn="1"/>
        </p:nvSpPr>
        <p:spPr>
          <a:xfrm>
            <a:off x="5114327" y="1830763"/>
            <a:ext cx="894312" cy="11716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6BAB2D9-48E2-4FD7-8266-8DA7249A311F}"/>
              </a:ext>
            </a:extLst>
          </p:cNvPr>
          <p:cNvSpPr/>
          <p:nvPr userDrawn="1"/>
        </p:nvSpPr>
        <p:spPr>
          <a:xfrm>
            <a:off x="5114327" y="1830763"/>
            <a:ext cx="894312" cy="98184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E373E1AE-97F0-411F-ADE1-F7FA57FDB549}"/>
              </a:ext>
            </a:extLst>
          </p:cNvPr>
          <p:cNvSpPr/>
          <p:nvPr userDrawn="1"/>
        </p:nvSpPr>
        <p:spPr>
          <a:xfrm>
            <a:off x="5114328" y="1830763"/>
            <a:ext cx="894312" cy="788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7980EC62-1AA7-49B9-A98C-B1AE41A8BAF7}"/>
              </a:ext>
            </a:extLst>
          </p:cNvPr>
          <p:cNvSpPr/>
          <p:nvPr userDrawn="1"/>
        </p:nvSpPr>
        <p:spPr>
          <a:xfrm>
            <a:off x="6183359" y="1830763"/>
            <a:ext cx="894312" cy="17411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B940435-8801-4AE0-AF82-51785C14109F}"/>
              </a:ext>
            </a:extLst>
          </p:cNvPr>
          <p:cNvSpPr/>
          <p:nvPr userDrawn="1"/>
        </p:nvSpPr>
        <p:spPr>
          <a:xfrm>
            <a:off x="6183359" y="1830763"/>
            <a:ext cx="894312" cy="15513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09FEA5B-55A5-4A85-90AE-A3E8181AD6B1}"/>
              </a:ext>
            </a:extLst>
          </p:cNvPr>
          <p:cNvSpPr/>
          <p:nvPr userDrawn="1"/>
        </p:nvSpPr>
        <p:spPr>
          <a:xfrm>
            <a:off x="6183359" y="1830763"/>
            <a:ext cx="894312" cy="13614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C24C165-A09C-48A0-8D30-43D9272501D0}"/>
              </a:ext>
            </a:extLst>
          </p:cNvPr>
          <p:cNvSpPr/>
          <p:nvPr userDrawn="1"/>
        </p:nvSpPr>
        <p:spPr>
          <a:xfrm>
            <a:off x="6183359" y="1830763"/>
            <a:ext cx="894312" cy="1171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AF779B59-BF2E-434C-A692-81F3395A2DDC}"/>
              </a:ext>
            </a:extLst>
          </p:cNvPr>
          <p:cNvSpPr/>
          <p:nvPr userDrawn="1"/>
        </p:nvSpPr>
        <p:spPr>
          <a:xfrm>
            <a:off x="6183359" y="1830763"/>
            <a:ext cx="894312" cy="981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2D25286-DFE7-4DB6-BC2A-849B72A1D58F}"/>
              </a:ext>
            </a:extLst>
          </p:cNvPr>
          <p:cNvSpPr/>
          <p:nvPr userDrawn="1"/>
        </p:nvSpPr>
        <p:spPr>
          <a:xfrm>
            <a:off x="6183360" y="1830763"/>
            <a:ext cx="894312" cy="788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FFFC619-3DCF-484B-936D-D1C6706967D7}"/>
              </a:ext>
            </a:extLst>
          </p:cNvPr>
          <p:cNvSpPr/>
          <p:nvPr userDrawn="1"/>
        </p:nvSpPr>
        <p:spPr>
          <a:xfrm>
            <a:off x="7252391" y="1830763"/>
            <a:ext cx="894312" cy="1741127"/>
          </a:xfrm>
          <a:prstGeom prst="rect">
            <a:avLst/>
          </a:prstGeom>
          <a:solidFill>
            <a:schemeClr val="accent3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C36F1647-E3A7-42C7-94DB-E22470CD7962}"/>
              </a:ext>
            </a:extLst>
          </p:cNvPr>
          <p:cNvSpPr/>
          <p:nvPr userDrawn="1"/>
        </p:nvSpPr>
        <p:spPr>
          <a:xfrm>
            <a:off x="7252391" y="1830763"/>
            <a:ext cx="894312" cy="1551307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0812BACF-D77F-4A42-A212-538847FF9776}"/>
              </a:ext>
            </a:extLst>
          </p:cNvPr>
          <p:cNvSpPr/>
          <p:nvPr userDrawn="1"/>
        </p:nvSpPr>
        <p:spPr>
          <a:xfrm>
            <a:off x="7252391" y="1830763"/>
            <a:ext cx="894312" cy="136148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63855A19-9DBA-4293-A411-6842A7DAA995}"/>
              </a:ext>
            </a:extLst>
          </p:cNvPr>
          <p:cNvSpPr/>
          <p:nvPr userDrawn="1"/>
        </p:nvSpPr>
        <p:spPr>
          <a:xfrm>
            <a:off x="7252391" y="1830763"/>
            <a:ext cx="894312" cy="1171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E705E91E-E65F-4094-8904-D56C56FC5F44}"/>
              </a:ext>
            </a:extLst>
          </p:cNvPr>
          <p:cNvSpPr/>
          <p:nvPr userDrawn="1"/>
        </p:nvSpPr>
        <p:spPr>
          <a:xfrm>
            <a:off x="7252391" y="1830763"/>
            <a:ext cx="894312" cy="981846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6DEB2ED-B6FD-4B88-90DA-9530DA2E64C9}"/>
              </a:ext>
            </a:extLst>
          </p:cNvPr>
          <p:cNvSpPr/>
          <p:nvPr userDrawn="1"/>
        </p:nvSpPr>
        <p:spPr>
          <a:xfrm>
            <a:off x="7252392" y="1830763"/>
            <a:ext cx="894312" cy="7882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62E667E1-7F5F-4E4F-AF63-4AB31D847AE0}"/>
              </a:ext>
            </a:extLst>
          </p:cNvPr>
          <p:cNvSpPr/>
          <p:nvPr userDrawn="1"/>
        </p:nvSpPr>
        <p:spPr>
          <a:xfrm>
            <a:off x="8321423" y="1830763"/>
            <a:ext cx="894312" cy="174112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9D94CA5-400D-47AE-9512-4557FBE20192}"/>
              </a:ext>
            </a:extLst>
          </p:cNvPr>
          <p:cNvSpPr/>
          <p:nvPr userDrawn="1"/>
        </p:nvSpPr>
        <p:spPr>
          <a:xfrm>
            <a:off x="8321423" y="1830763"/>
            <a:ext cx="894312" cy="15513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1E60784B-8569-41D5-BB14-8F5DAFDCE67A}"/>
              </a:ext>
            </a:extLst>
          </p:cNvPr>
          <p:cNvSpPr/>
          <p:nvPr userDrawn="1"/>
        </p:nvSpPr>
        <p:spPr>
          <a:xfrm>
            <a:off x="8321423" y="1830763"/>
            <a:ext cx="894312" cy="13614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FE043B0E-D351-4B21-BB22-FF8713E0E199}"/>
              </a:ext>
            </a:extLst>
          </p:cNvPr>
          <p:cNvSpPr/>
          <p:nvPr userDrawn="1"/>
        </p:nvSpPr>
        <p:spPr>
          <a:xfrm>
            <a:off x="8321423" y="1830763"/>
            <a:ext cx="894312" cy="1171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57AC92D-3891-4CC7-9301-A742653C394B}"/>
              </a:ext>
            </a:extLst>
          </p:cNvPr>
          <p:cNvSpPr/>
          <p:nvPr userDrawn="1"/>
        </p:nvSpPr>
        <p:spPr>
          <a:xfrm>
            <a:off x="8321423" y="1830763"/>
            <a:ext cx="894312" cy="9818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870D976A-0EA2-4422-A1FB-EE1A159B65DC}"/>
              </a:ext>
            </a:extLst>
          </p:cNvPr>
          <p:cNvSpPr/>
          <p:nvPr userDrawn="1"/>
        </p:nvSpPr>
        <p:spPr>
          <a:xfrm>
            <a:off x="8321424" y="1830763"/>
            <a:ext cx="894312" cy="7882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074CEC48-74FA-45A9-9E16-525EB9E974F9}"/>
              </a:ext>
            </a:extLst>
          </p:cNvPr>
          <p:cNvSpPr/>
          <p:nvPr userDrawn="1"/>
        </p:nvSpPr>
        <p:spPr>
          <a:xfrm>
            <a:off x="9390455" y="1830763"/>
            <a:ext cx="894312" cy="17411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CA8D9C7-FFCE-4895-B720-C9F65C686B93}"/>
              </a:ext>
            </a:extLst>
          </p:cNvPr>
          <p:cNvSpPr/>
          <p:nvPr userDrawn="1"/>
        </p:nvSpPr>
        <p:spPr>
          <a:xfrm>
            <a:off x="9390455" y="1830763"/>
            <a:ext cx="894312" cy="15513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F8FDE11-2636-4F16-BC4C-C0DBD965F47E}"/>
              </a:ext>
            </a:extLst>
          </p:cNvPr>
          <p:cNvSpPr/>
          <p:nvPr userDrawn="1"/>
        </p:nvSpPr>
        <p:spPr>
          <a:xfrm>
            <a:off x="9390455" y="1830763"/>
            <a:ext cx="894312" cy="1361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AE2FCEB-5A44-4458-99EB-B2522F731513}"/>
              </a:ext>
            </a:extLst>
          </p:cNvPr>
          <p:cNvSpPr/>
          <p:nvPr userDrawn="1"/>
        </p:nvSpPr>
        <p:spPr>
          <a:xfrm>
            <a:off x="9390455" y="1830763"/>
            <a:ext cx="894312" cy="11716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FA982CEB-3569-4AB2-A279-56909D8DBA2B}"/>
              </a:ext>
            </a:extLst>
          </p:cNvPr>
          <p:cNvSpPr/>
          <p:nvPr userDrawn="1"/>
        </p:nvSpPr>
        <p:spPr>
          <a:xfrm>
            <a:off x="9390455" y="1830763"/>
            <a:ext cx="894312" cy="981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B85FDECF-7983-4160-8B97-DA92A01F2A38}"/>
              </a:ext>
            </a:extLst>
          </p:cNvPr>
          <p:cNvSpPr/>
          <p:nvPr userDrawn="1"/>
        </p:nvSpPr>
        <p:spPr>
          <a:xfrm>
            <a:off x="9390456" y="1830763"/>
            <a:ext cx="894312" cy="7882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0F0CF47-25FB-4AB4-837F-33B5D368A8C0}"/>
              </a:ext>
            </a:extLst>
          </p:cNvPr>
          <p:cNvSpPr/>
          <p:nvPr userDrawn="1"/>
        </p:nvSpPr>
        <p:spPr>
          <a:xfrm>
            <a:off x="10459488" y="1830763"/>
            <a:ext cx="894312" cy="174112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2C0DD63-4FB0-4217-BC06-7CEB655B79B6}"/>
              </a:ext>
            </a:extLst>
          </p:cNvPr>
          <p:cNvSpPr/>
          <p:nvPr userDrawn="1"/>
        </p:nvSpPr>
        <p:spPr>
          <a:xfrm>
            <a:off x="10459488" y="1830763"/>
            <a:ext cx="894312" cy="15513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5841390F-E0B0-48E2-8756-2C0A532BC037}"/>
              </a:ext>
            </a:extLst>
          </p:cNvPr>
          <p:cNvSpPr/>
          <p:nvPr userDrawn="1"/>
        </p:nvSpPr>
        <p:spPr>
          <a:xfrm>
            <a:off x="10459488" y="1830763"/>
            <a:ext cx="894312" cy="13614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E49982BC-FA05-4F1B-A8BD-AE3793F3BD02}"/>
              </a:ext>
            </a:extLst>
          </p:cNvPr>
          <p:cNvSpPr/>
          <p:nvPr userDrawn="1"/>
        </p:nvSpPr>
        <p:spPr>
          <a:xfrm>
            <a:off x="10459488" y="1830763"/>
            <a:ext cx="894312" cy="1171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84445015-4210-46FE-958B-F3271E10284B}"/>
              </a:ext>
            </a:extLst>
          </p:cNvPr>
          <p:cNvSpPr/>
          <p:nvPr userDrawn="1"/>
        </p:nvSpPr>
        <p:spPr>
          <a:xfrm>
            <a:off x="10459488" y="1830763"/>
            <a:ext cx="894312" cy="981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6FD93CB-F173-4C32-9E54-DE5EDB0F83D8}"/>
              </a:ext>
            </a:extLst>
          </p:cNvPr>
          <p:cNvSpPr/>
          <p:nvPr userDrawn="1"/>
        </p:nvSpPr>
        <p:spPr>
          <a:xfrm>
            <a:off x="10459489" y="1830763"/>
            <a:ext cx="894312" cy="7882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32197376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586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3"/>
          <p:cNvGrpSpPr/>
          <p:nvPr/>
        </p:nvGrpSpPr>
        <p:grpSpPr>
          <a:xfrm>
            <a:off x="524016" y="739316"/>
            <a:ext cx="11212400" cy="5827600"/>
            <a:chOff x="393012" y="554487"/>
            <a:chExt cx="8409300" cy="4370700"/>
          </a:xfrm>
        </p:grpSpPr>
        <p:sp>
          <p:nvSpPr>
            <p:cNvPr id="92" name="Google Shape;92;p3"/>
            <p:cNvSpPr/>
            <p:nvPr/>
          </p:nvSpPr>
          <p:spPr>
            <a:xfrm>
              <a:off x="3745812" y="1110652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526612" y="1026863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145612" y="1484063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993212" y="1407863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772200" y="1011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467400" y="554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238800" y="1545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696000" y="1849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619800" y="1892412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010200" y="2002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086400" y="2459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315000" y="2992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619800" y="3373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772200" y="3754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665646" y="3945229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612212" y="3907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696000" y="4135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629200" y="4897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840812" y="4593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221812" y="3907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136212" y="4288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288612" y="4212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822012" y="4212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3593412" y="3983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736412" y="4288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117412" y="4440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193612" y="4364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879412" y="4288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031812" y="3831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6412812" y="3983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6793812" y="3831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7251012" y="3907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7418588" y="3663510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7251012" y="4440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7936812" y="3983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7174812" y="3145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7479612" y="3602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7708212" y="3373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089212" y="3145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8165412" y="2992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8013012" y="2002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8546412" y="1849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8089212" y="1392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7632012" y="2611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7784412" y="1621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089212" y="935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7098612" y="706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7327212" y="1087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7251012" y="1240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7022412" y="630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489012" y="706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184212" y="1164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55612" y="935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6031812" y="1011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117412" y="859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898212" y="1179263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212412" y="874463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422212" y="706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041212" y="1316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6717612" y="1240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8622612" y="2611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775012" y="3297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8317812" y="4135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7708212" y="4593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526612" y="4364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517212" y="4516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4355412" y="3831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4279212" y="3907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679012" y="37548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078812" y="39834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850212" y="4440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78812" y="3526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97812" y="2764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93012" y="25356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993212" y="26880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010200" y="859287"/>
              <a:ext cx="27300" cy="27300"/>
            </a:xfrm>
            <a:prstGeom prst="ellipse">
              <a:avLst/>
            </a:prstGeom>
            <a:solidFill>
              <a:srgbClr val="E5C5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" name="Google Shape;168;p3"/>
          <p:cNvSpPr txBox="1">
            <a:spLocks noGrp="1"/>
          </p:cNvSpPr>
          <p:nvPr>
            <p:ph type="ctrTitle"/>
          </p:nvPr>
        </p:nvSpPr>
        <p:spPr>
          <a:xfrm>
            <a:off x="2700133" y="2937284"/>
            <a:ext cx="6791600" cy="636000"/>
          </a:xfrm>
          <a:prstGeom prst="rect">
            <a:avLst/>
          </a:prstGeom>
          <a:noFill/>
          <a:effectLst>
            <a:outerShdw blurRad="85725" dist="19050" dir="5400000" algn="bl" rotWithShape="0">
              <a:srgbClr val="20124D">
                <a:alpha val="30000"/>
              </a:srgb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bril Fatface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Font typeface="Montserrat ExtraBold"/>
              <a:buNone/>
              <a:defRPr sz="5333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Font typeface="Montserrat ExtraBold"/>
              <a:buNone/>
              <a:defRPr sz="5333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Font typeface="Montserrat ExtraBold"/>
              <a:buNone/>
              <a:defRPr sz="5333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Font typeface="Montserrat ExtraBold"/>
              <a:buNone/>
              <a:defRPr sz="5333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Font typeface="Montserrat ExtraBold"/>
              <a:buNone/>
              <a:defRPr sz="5333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Font typeface="Montserrat ExtraBold"/>
              <a:buNone/>
              <a:defRPr sz="5333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Font typeface="Montserrat ExtraBold"/>
              <a:buNone/>
              <a:defRPr sz="5333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Font typeface="Montserrat ExtraBold"/>
              <a:buNone/>
              <a:defRPr sz="5333" b="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69" name="Google Shape;169;p3"/>
          <p:cNvSpPr txBox="1">
            <a:spLocks noGrp="1"/>
          </p:cNvSpPr>
          <p:nvPr>
            <p:ph type="subTitle" idx="1"/>
          </p:nvPr>
        </p:nvSpPr>
        <p:spPr>
          <a:xfrm>
            <a:off x="2700133" y="3564684"/>
            <a:ext cx="6792000" cy="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202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7" name="Google Shape;497;p10"/>
          <p:cNvGrpSpPr/>
          <p:nvPr/>
        </p:nvGrpSpPr>
        <p:grpSpPr>
          <a:xfrm>
            <a:off x="117616" y="129716"/>
            <a:ext cx="11618800" cy="6538800"/>
            <a:chOff x="88212" y="97287"/>
            <a:chExt cx="8714100" cy="4904100"/>
          </a:xfrm>
        </p:grpSpPr>
        <p:sp>
          <p:nvSpPr>
            <p:cNvPr id="498" name="Google Shape;498;p10"/>
            <p:cNvSpPr/>
            <p:nvPr/>
          </p:nvSpPr>
          <p:spPr>
            <a:xfrm>
              <a:off x="2526612" y="333475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2831412" y="5544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2145612" y="783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93212" y="706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231212" y="10116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926412" y="5544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697812" y="1545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155012" y="1849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002612" y="1926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469212" y="2002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697812" y="24594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774012" y="2992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078812" y="3373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231212" y="3754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155012" y="3907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612212" y="4288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155012" y="4516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88212" y="4897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812" y="4974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2221812" y="4288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3136212" y="4669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3288612" y="4593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3822012" y="4593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3593412" y="43644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4736412" y="44406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5117412" y="4593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5193612" y="4516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5879412" y="4669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6031812" y="4212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6412812" y="4516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6793812" y="43644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7327212" y="4516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7403412" y="43644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7860612" y="4669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8470212" y="39834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7936812" y="3754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7784412" y="3831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8241612" y="3373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8622612" y="3145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8698812" y="2992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8546412" y="2002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8775012" y="16974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8698812" y="1545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8165412" y="16974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8317812" y="1164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8470212" y="1087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0"/>
            <p:cNvSpPr/>
            <p:nvPr/>
          </p:nvSpPr>
          <p:spPr>
            <a:xfrm>
              <a:off x="8089212" y="97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0"/>
            <p:cNvSpPr/>
            <p:nvPr/>
          </p:nvSpPr>
          <p:spPr>
            <a:xfrm>
              <a:off x="7327212" y="6306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7784412" y="783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7022412" y="478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6489012" y="478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6184212" y="7068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955612" y="478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6031812" y="5544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4888812" y="4020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3898212" y="4782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3212412" y="173487"/>
              <a:ext cx="27300" cy="27300"/>
            </a:xfrm>
            <a:prstGeom prst="ellipse">
              <a:avLst/>
            </a:prstGeom>
            <a:solidFill>
              <a:srgbClr val="FFFFFF">
                <a:alpha val="353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10"/>
          <p:cNvSpPr txBox="1">
            <a:spLocks noGrp="1"/>
          </p:cNvSpPr>
          <p:nvPr>
            <p:ph type="sldNum" idx="12"/>
          </p:nvPr>
        </p:nvSpPr>
        <p:spPr>
          <a:xfrm>
            <a:off x="5730200" y="6056967"/>
            <a:ext cx="731600" cy="3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353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solidFill>
                  <a:schemeClr val="bg2"/>
                </a:solidFill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6949D3-DCF5-E75B-4B0A-109DB24B71CA}"/>
              </a:ext>
            </a:extLst>
          </p:cNvPr>
          <p:cNvGrpSpPr/>
          <p:nvPr userDrawn="1"/>
        </p:nvGrpSpPr>
        <p:grpSpPr>
          <a:xfrm>
            <a:off x="838199" y="1830763"/>
            <a:ext cx="10515601" cy="1741127"/>
            <a:chOff x="838199" y="1830763"/>
            <a:chExt cx="10515601" cy="1741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4F59952-0F6F-2050-0551-2DC762F18D73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61F2A8-9921-DDA3-8E40-034B617121A3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BD76F2-3BEF-06E2-6A57-D577201EE2D3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3EA186-3673-CA2A-56C3-20DC4822A300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34EA6F-3D86-C409-C687-813ACA373B1F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077428-2A9E-7055-D077-9AEB0A9061AE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003A37-BFFC-284F-AE4D-A24290062F2A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4F3524-5FCC-3685-E16C-DB027A52CCE4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6CD324-ED7D-07CA-B062-4D303E76BAB4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53BBF7-3F3B-B59C-7A78-11A7A716DAB2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6EAD22-AD4D-BAF7-314A-5800DFDE9DE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9C666A-82BB-D3BF-4F9F-49DD6CBDE80B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D3EFBE-16DE-5184-80C1-CD9FEFE38DB8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AFD496-D174-3094-E351-1D0B03FFCAEB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5D1444-1AF5-6704-F6C9-23128B7BC102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0EC114-8BA8-3641-DE35-22835181A943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3AEE3B-66B1-F639-712B-5BA275E5C3B0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1EFE9D-C262-2747-C965-02D9BA7EA82B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B14348-4D14-0F95-8A43-2D87C3491D64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13B429-3869-E17F-09F0-F3B4C7FC85E1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CD79F1-00C8-1EEB-8457-D5FEF14BCA07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FA3FC6-397A-0727-9931-7AE089801CB1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D18522-B958-A2A7-A572-2BD54A269C67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379B41-0FA9-E34E-BB5E-3698EE499675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29B883-C17B-BBCE-98BE-B5ABA42E7BC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8FDF2AC-8570-0C19-CBF2-349CC44004F6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694839-5182-535B-E5B2-6DDB91A68585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ED963F0-5A47-85E5-4267-AF4F414D20B5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E253124-55C4-82F4-84D7-64E685701B2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743E6B3-2E26-AF06-9130-6FE351B83EF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9CEA39-3350-AFFA-6EF0-4EF97509B602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72E9964-5A81-67CB-AA71-194039467C42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DF3F45-A834-896C-B1F0-8EB45D6ACFEB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996CB9-C7EF-3CBC-89F1-44C52410918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C4E8480-2FF5-198B-CB5F-D1B1E6351E3A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F94638A-E7B0-9317-6850-40F11C3E6720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3909D75-98A7-28A5-FBD1-9091DA586D3F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9AF93D2-4066-0AB1-3A0F-7D06EFCBD6C9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15CE70F-2DFD-6063-735F-B00D04DC3C45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40E96D0-07DA-B7A4-E5F5-1F2C95B91400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ACF1836-EA82-9C15-33B0-0313DA92E443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94A7AD1-38CE-EF71-9144-5D5BA735665F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BF9548-68AD-41E2-7EE9-16D2B90593C5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85CF008-6060-0495-D7F0-2925E9352BE0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9E7C13-246D-44D4-359D-097A98273225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A1CCFD6-DCCE-5F78-A990-63A8E101EB95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BCDC199-65BD-0E41-D89F-6E84D5953491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CE2075C-C51C-77EE-26CC-FBFF85AAE197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1A937BC-6CDE-30F9-2904-22192F98EB7C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B50B512-CEE0-A34E-DB97-0A7A87D383B6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93D0174-04A2-4361-49C8-7F973C516C68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8105117-3445-4621-914E-2F3E814013E5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176BF7A-04C3-D0CC-C1DD-E1C45AD89EE4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5F421FA-D414-8C87-6D4B-C4D81E4465FB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B0C717A-3294-2220-79C6-B3405436E3BC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FB64A54-365F-E844-3C7F-8AF39B4E722A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22010B4-098B-90AD-C9FE-741FD0556E7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B6779BC-04B6-CB4B-6B24-4D77A5E56D6A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122629A-55A4-27DC-5238-4586DD33B0B4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3C9E435-8912-7DF6-D942-955814B776A3}"/>
                </a:ext>
              </a:extLst>
            </p:cNvPr>
            <p:cNvSpPr/>
            <p:nvPr userDrawn="1"/>
          </p:nvSpPr>
          <p:spPr>
            <a:xfrm>
              <a:off x="10459487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8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806D3-D1D5-45A0-901C-D74221E4D7DD}" type="datetimeFigureOut">
              <a:rPr lang="hr-HR" smtClean="0"/>
              <a:t>23.1.2025.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2F223-D779-4E69-ACEC-739D6971D6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3656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14A09-6E23-4C25-A068-A4457C441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5438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://www.presentationgo.com/" TargetMode="Externa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hyperlink" Target="http://www.presentationgo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hyperlink" Target="http://www.presentationgo.com/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9.xml"/><Relationship Id="rId10" Type="http://schemas.openxmlformats.org/officeDocument/2006/relationships/hyperlink" Target="http://www.presentationgo.com/" TargetMode="Externa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hyperlink" Target="http://www.presentationgo.com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hyperlink" Target="http://www.presentationgo.com/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51.xml"/><Relationship Id="rId10" Type="http://schemas.openxmlformats.org/officeDocument/2006/relationships/hyperlink" Target="http://www.presentationgo.com/" TargetMode="External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59.xml"/><Relationship Id="rId10" Type="http://schemas.openxmlformats.org/officeDocument/2006/relationships/hyperlink" Target="http://www.presentationgo.com/" TargetMode="External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10614-AD67-A1B8-2188-18AA53B12859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48174B-C7A3-7CB0-60BE-F217DB306B75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689C4C-F2D8-275E-34C5-D53400CB0FEB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CE954A-C5CF-833F-B550-534A538735A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836CFB-B425-F952-7EC0-F257F88D0409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F2DC34CA-2B11-D3D8-1C3E-5C962AD37979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5AAA279-AE2A-8A5A-9892-A14475DA3DCC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847CB-A8E6-F01E-04F6-121152D346B3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8C58"/>
                </a:solidFill>
                <a:effectLst/>
                <a:latin typeface="+mn-lt"/>
              </a:rPr>
              <a:t>© </a:t>
            </a:r>
            <a:r>
              <a:rPr lang="en-US" sz="1200" b="0" i="0" u="none" strike="noStrike" dirty="0">
                <a:solidFill>
                  <a:srgbClr val="008C58"/>
                </a:solidFill>
                <a:effectLst/>
                <a:latin typeface="+mn-lt"/>
                <a:hlinkClick r:id="rId11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200" dirty="0">
              <a:solidFill>
                <a:srgbClr val="008C5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790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901" r:id="rId8"/>
    <p:sldLayoutId id="2147483902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134867" y="1165667"/>
            <a:ext cx="7922000" cy="604000"/>
          </a:xfrm>
          <a:prstGeom prst="rect">
            <a:avLst/>
          </a:prstGeom>
          <a:noFill/>
          <a:ln>
            <a:noFill/>
          </a:ln>
          <a:effectLst>
            <a:outerShdw blurRad="71438" dist="19050" dir="5400000" algn="bl" rotWithShape="0">
              <a:schemeClr val="lt1">
                <a:alpha val="3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ril Fatface"/>
              <a:buNone/>
              <a:defRPr sz="1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134980" y="2045300"/>
            <a:ext cx="7922000" cy="3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5C575"/>
              </a:buClr>
              <a:buSzPts val="1800"/>
              <a:buFont typeface="Montserrat Light"/>
              <a:buChar char="⋆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D9239"/>
              </a:buClr>
              <a:buSzPts val="1800"/>
              <a:buFont typeface="Montserrat Light"/>
              <a:buChar char="⋆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D9239"/>
              </a:buClr>
              <a:buSzPts val="1800"/>
              <a:buFont typeface="Montserrat Light"/>
              <a:buChar char="⋆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Light"/>
              <a:buChar char="○"/>
              <a:defRPr sz="18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056967"/>
            <a:ext cx="731600" cy="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buNone/>
              <a:defRPr sz="1467">
                <a:solidFill>
                  <a:srgbClr val="E5C575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7973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4" r:id="rId1"/>
    <p:sldLayoutId id="2147483905" r:id="rId2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E5F91A-C045-8080-A0BF-661C8A332F3A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0838BA6-0E81-42FC-BA9D-E59707611A82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10A8BD-15E8-E5F8-83B0-B1211BF64F17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6636ED-538E-914B-8011-38A24C8084E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0567FE-FB45-616B-8180-476C39211726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0" name="Shape">
                <a:extLst>
                  <a:ext uri="{FF2B5EF4-FFF2-40B4-BE49-F238E27FC236}">
                    <a16:creationId xmlns:a16="http://schemas.microsoft.com/office/drawing/2014/main" id="{7BBD3F98-3DE2-A4C3-6723-83DE8ED5042F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Shape">
                <a:extLst>
                  <a:ext uri="{FF2B5EF4-FFF2-40B4-BE49-F238E27FC236}">
                    <a16:creationId xmlns:a16="http://schemas.microsoft.com/office/drawing/2014/main" id="{5A4ECCA2-E5CC-DD21-DA27-A85F4D398922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65537A9-36A4-C362-0176-D7BC8A6F38F7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8C58"/>
                </a:solidFill>
                <a:effectLst/>
                <a:latin typeface="+mn-lt"/>
              </a:rPr>
              <a:t>© </a:t>
            </a:r>
            <a:r>
              <a:rPr lang="en-US" sz="1200" b="0" i="0" u="none" strike="noStrike" dirty="0">
                <a:solidFill>
                  <a:srgbClr val="008C58"/>
                </a:solidFill>
                <a:effectLst/>
                <a:latin typeface="+mn-lt"/>
                <a:hlinkClick r:id="rId3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200" dirty="0">
              <a:solidFill>
                <a:srgbClr val="008C5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855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10614-AD67-A1B8-2188-18AA53B12859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48174B-C7A3-7CB0-60BE-F217DB306B75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689C4C-F2D8-275E-34C5-D53400CB0FEB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CE954A-C5CF-833F-B550-534A538735A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836CFB-B425-F952-7EC0-F257F88D0409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F2DC34CA-2B11-D3D8-1C3E-5C962AD37979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5AAA279-AE2A-8A5A-9892-A14475DA3DCC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847CB-A8E6-F01E-04F6-121152D346B3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C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5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10614-AD67-A1B8-2188-18AA53B12859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48174B-C7A3-7CB0-60BE-F217DB306B75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689C4C-F2D8-275E-34C5-D53400CB0FEB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CE954A-C5CF-833F-B550-534A538735A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836CFB-B425-F952-7EC0-F257F88D0409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F2DC34CA-2B11-D3D8-1C3E-5C962AD37979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5AAA279-AE2A-8A5A-9892-A14475DA3DCC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847CB-A8E6-F01E-04F6-121152D346B3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C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63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10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BAC7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643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>
              <a:lumMod val="20000"/>
              <a:lumOff val="8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10614-AD67-A1B8-2188-18AA53B12859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48174B-C7A3-7CB0-60BE-F217DB306B75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689C4C-F2D8-275E-34C5-D53400CB0FEB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CE954A-C5CF-833F-B550-534A538735A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836CFB-B425-F952-7EC0-F257F88D0409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F2DC34CA-2B11-D3D8-1C3E-5C962AD37979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5AAA279-AE2A-8A5A-9892-A14475DA3DCC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847CB-A8E6-F01E-04F6-121152D346B3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C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9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10614-AD67-A1B8-2188-18AA53B12859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48174B-C7A3-7CB0-60BE-F217DB306B75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689C4C-F2D8-275E-34C5-D53400CB0FEB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CE954A-C5CF-833F-B550-534A538735A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836CFB-B425-F952-7EC0-F257F88D0409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F2DC34CA-2B11-D3D8-1C3E-5C962AD37979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5AAA279-AE2A-8A5A-9892-A14475DA3DCC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847CB-A8E6-F01E-04F6-121152D346B3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C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1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10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BAC7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799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>
              <a:lumMod val="20000"/>
              <a:lumOff val="8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10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BAC7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21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>
              <a:lumMod val="20000"/>
              <a:lumOff val="8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gif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7489" y="2397627"/>
            <a:ext cx="6644641" cy="1852748"/>
          </a:xfrm>
        </p:spPr>
        <p:txBody>
          <a:bodyPr>
            <a:normAutofit fontScale="90000"/>
          </a:bodyPr>
          <a:lstStyle/>
          <a:p>
            <a:r>
              <a:rPr lang="hr-HR" dirty="0"/>
              <a:t>Božićna priredba</a:t>
            </a:r>
            <a:br>
              <a:rPr lang="hr-HR" dirty="0"/>
            </a:br>
            <a:r>
              <a:rPr lang="hr-HR" dirty="0"/>
              <a:t>18.12.2024.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2917B-2853-4208-8FE6-72388B0C5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9455" y="4562764"/>
            <a:ext cx="6964218" cy="1294140"/>
          </a:xfrm>
        </p:spPr>
        <p:txBody>
          <a:bodyPr/>
          <a:lstStyle/>
          <a:p>
            <a:r>
              <a:rPr lang="hr-HR" b="1" dirty="0"/>
              <a:t>Osnovna škola Frana Krste Frankopana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48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E8A21-3691-4C04-B978-15B30DA2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BD888B-972E-42BE-8FD6-806C5A5A3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1106" y="283657"/>
            <a:ext cx="7224073" cy="935360"/>
          </a:xfrm>
        </p:spPr>
        <p:txBody>
          <a:bodyPr>
            <a:normAutofit/>
          </a:bodyPr>
          <a:lstStyle/>
          <a:p>
            <a:r>
              <a:rPr lang="hr-HR" sz="4800" b="1" dirty="0">
                <a:solidFill>
                  <a:srgbClr val="FFC000"/>
                </a:solidFill>
              </a:rPr>
              <a:t>„Okićeni bor”- 2.a - igrokaz</a:t>
            </a:r>
            <a:endParaRPr lang="en-US" sz="4800" b="1" dirty="0">
              <a:solidFill>
                <a:srgbClr val="FFC000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22" y="1106822"/>
            <a:ext cx="4159842" cy="5146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hristmas Tree Undecorated Stock Illustrations – 588 Christmas Tree  Undecorated Stock Illustrations, Vectors &amp; Clipart - Dreamsti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1153969"/>
            <a:ext cx="5099049" cy="50990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16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1" y="-175637"/>
            <a:ext cx="6338047" cy="1325563"/>
          </a:xfrm>
        </p:spPr>
        <p:txBody>
          <a:bodyPr/>
          <a:lstStyle/>
          <a:p>
            <a:r>
              <a:rPr lang="hr-HR" dirty="0"/>
              <a:t>„Čestitka”- 2.a - recitacija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AAD6204-F6F2-45EA-8462-EF46AB47B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09" y="704018"/>
            <a:ext cx="4242450" cy="6003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79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083" y="0"/>
            <a:ext cx="6544234" cy="1325563"/>
          </a:xfrm>
        </p:spPr>
        <p:txBody>
          <a:bodyPr/>
          <a:lstStyle/>
          <a:p>
            <a:r>
              <a:rPr lang="hr-HR" dirty="0"/>
              <a:t>„Božić dolazi”-2.a - pjesma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9F2AE62-9E6C-420B-AFB5-D8F461082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684" y="896470"/>
            <a:ext cx="3651951" cy="577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29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84E382-9EF1-4EBC-8F04-8C4130B8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24" y="136525"/>
            <a:ext cx="9905999" cy="689001"/>
          </a:xfrm>
        </p:spPr>
        <p:txBody>
          <a:bodyPr>
            <a:normAutofit fontScale="90000"/>
          </a:bodyPr>
          <a:lstStyle/>
          <a:p>
            <a:r>
              <a:rPr lang="hr-HR" dirty="0"/>
              <a:t>„U božićnoj noći”-2.b - igrokaz</a:t>
            </a:r>
            <a:endParaRPr lang="en-US" dirty="0"/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130B85FF-909A-46EF-BA0B-6433E93D6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481" y="1221273"/>
            <a:ext cx="6840071" cy="4256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956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84E382-9EF1-4EBC-8F04-8C4130B8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88" y="1221611"/>
            <a:ext cx="9126071" cy="1001636"/>
          </a:xfrm>
        </p:spPr>
        <p:txBody>
          <a:bodyPr>
            <a:normAutofit fontScale="90000"/>
          </a:bodyPr>
          <a:lstStyle/>
          <a:p>
            <a:r>
              <a:rPr lang="hr-HR" dirty="0"/>
              <a:t>„Osam sobova” – 2.b - pjesma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DC3FBB-70C8-4B6F-AF79-5136DB1F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3E8A3A-6FB3-4A01-980B-E2DB20DE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ABB03D-568D-4321-8FC9-B6B10C34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B303126-CAAD-4822-A63C-31FEC0B4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00153"/>
            <a:ext cx="10515600" cy="321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99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41" y="-175637"/>
            <a:ext cx="7162800" cy="1325563"/>
          </a:xfrm>
        </p:spPr>
        <p:txBody>
          <a:bodyPr/>
          <a:lstStyle/>
          <a:p>
            <a:r>
              <a:rPr lang="hr-HR" dirty="0"/>
              <a:t>„</a:t>
            </a:r>
            <a:r>
              <a:rPr lang="hr-HR" dirty="0" err="1"/>
              <a:t>Feliz</a:t>
            </a:r>
            <a:r>
              <a:rPr lang="hr-HR" dirty="0"/>
              <a:t> </a:t>
            </a:r>
            <a:r>
              <a:rPr lang="hr-HR" dirty="0" err="1"/>
              <a:t>Navidad</a:t>
            </a:r>
            <a:r>
              <a:rPr lang="hr-HR" dirty="0"/>
              <a:t>”- 1.b - pjesma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42" y="819822"/>
            <a:ext cx="7250546" cy="59016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9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976" y="0"/>
            <a:ext cx="7996517" cy="1145309"/>
          </a:xfrm>
        </p:spPr>
        <p:txBody>
          <a:bodyPr>
            <a:normAutofit fontScale="90000"/>
          </a:bodyPr>
          <a:lstStyle/>
          <a:p>
            <a:pPr algn="ctr"/>
            <a:r>
              <a:rPr lang="hr-HR" sz="4000" dirty="0"/>
              <a:t>„Da sam ja Djeda Mraz”- 1.a/3.a - ples</a:t>
            </a:r>
            <a:endParaRPr lang="en-US" sz="40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81" y="919134"/>
            <a:ext cx="6981038" cy="4649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02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53" y="365125"/>
            <a:ext cx="6871447" cy="1325563"/>
          </a:xfrm>
        </p:spPr>
        <p:txBody>
          <a:bodyPr/>
          <a:lstStyle/>
          <a:p>
            <a:r>
              <a:rPr lang="hr-HR" dirty="0"/>
              <a:t>„</a:t>
            </a:r>
            <a:r>
              <a:rPr lang="hr-HR" dirty="0" err="1"/>
              <a:t>Jingle</a:t>
            </a:r>
            <a:r>
              <a:rPr lang="hr-HR" dirty="0"/>
              <a:t> Bell Rock” – 3.a- ples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4D38C78-9A9C-409B-9371-C69F4E7B7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918" y="1517463"/>
            <a:ext cx="6633882" cy="497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07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ree-bird-smiley-face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82775" y="265114"/>
            <a:ext cx="8534400" cy="6403975"/>
          </a:xfrm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583113" y="4508500"/>
            <a:ext cx="568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3200" dirty="0">
                <a:solidFill>
                  <a:schemeClr val="bg1"/>
                </a:solidFill>
                <a:cs typeface="Arial" pitchFamily="34" charset="0"/>
              </a:rPr>
              <a:t>UMJESTO KRAJA……………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024573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349123_66">
            <a:extLst>
              <a:ext uri="{FF2B5EF4-FFF2-40B4-BE49-F238E27FC236}">
                <a16:creationId xmlns:a16="http://schemas.microsoft.com/office/drawing/2014/main" id="{141EE903-0302-49C0-8B20-AC69CEE59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 descr="Schneefall">
            <a:extLst>
              <a:ext uri="{FF2B5EF4-FFF2-40B4-BE49-F238E27FC236}">
                <a16:creationId xmlns:a16="http://schemas.microsoft.com/office/drawing/2014/main" id="{D809882C-459F-4297-9C2E-8031312908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3414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Schneefall">
            <a:extLst>
              <a:ext uri="{FF2B5EF4-FFF2-40B4-BE49-F238E27FC236}">
                <a16:creationId xmlns:a16="http://schemas.microsoft.com/office/drawing/2014/main" id="{5E8A1071-7F69-4C1D-AAFC-966C235D5E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412875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Schneefall">
            <a:extLst>
              <a:ext uri="{FF2B5EF4-FFF2-40B4-BE49-F238E27FC236}">
                <a16:creationId xmlns:a16="http://schemas.microsoft.com/office/drawing/2014/main" id="{ABE33660-A4F1-44F9-9AD7-C2EDA76A3D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Schneefall">
            <a:extLst>
              <a:ext uri="{FF2B5EF4-FFF2-40B4-BE49-F238E27FC236}">
                <a16:creationId xmlns:a16="http://schemas.microsoft.com/office/drawing/2014/main" id="{39F4DA08-C5F7-47D4-960A-F9658FE25D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3495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9" descr="Schneefall">
            <a:extLst>
              <a:ext uri="{FF2B5EF4-FFF2-40B4-BE49-F238E27FC236}">
                <a16:creationId xmlns:a16="http://schemas.microsoft.com/office/drawing/2014/main" id="{1C432F6E-60E8-437A-8BA6-9F2285DDCC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2743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" descr="Schneefall">
            <a:extLst>
              <a:ext uri="{FF2B5EF4-FFF2-40B4-BE49-F238E27FC236}">
                <a16:creationId xmlns:a16="http://schemas.microsoft.com/office/drawing/2014/main" id="{18C91674-31C3-43F4-9293-56AE720A5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Schneefall">
            <a:extLst>
              <a:ext uri="{FF2B5EF4-FFF2-40B4-BE49-F238E27FC236}">
                <a16:creationId xmlns:a16="http://schemas.microsoft.com/office/drawing/2014/main" id="{B2B916B5-B028-4C58-A5D6-C559B8254C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Schneefall">
            <a:extLst>
              <a:ext uri="{FF2B5EF4-FFF2-40B4-BE49-F238E27FC236}">
                <a16:creationId xmlns:a16="http://schemas.microsoft.com/office/drawing/2014/main" id="{CA12787C-38B3-4780-A8DE-E494E605F4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7813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3" descr="Schneefall">
            <a:extLst>
              <a:ext uri="{FF2B5EF4-FFF2-40B4-BE49-F238E27FC236}">
                <a16:creationId xmlns:a16="http://schemas.microsoft.com/office/drawing/2014/main" id="{8EAC8DFA-6D9F-4B27-BD99-8198870BFE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4" descr="Schneefall">
            <a:extLst>
              <a:ext uri="{FF2B5EF4-FFF2-40B4-BE49-F238E27FC236}">
                <a16:creationId xmlns:a16="http://schemas.microsoft.com/office/drawing/2014/main" id="{5DD8A6EB-818B-4B0C-A968-7E8CEA6EF6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2131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5" descr="Schneefall">
            <a:extLst>
              <a:ext uri="{FF2B5EF4-FFF2-40B4-BE49-F238E27FC236}">
                <a16:creationId xmlns:a16="http://schemas.microsoft.com/office/drawing/2014/main" id="{27983CB7-12EE-4A81-AFBA-B35EDE03D4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6" descr="Schneefall">
            <a:extLst>
              <a:ext uri="{FF2B5EF4-FFF2-40B4-BE49-F238E27FC236}">
                <a16:creationId xmlns:a16="http://schemas.microsoft.com/office/drawing/2014/main" id="{EC28FAFD-5816-4ABD-83E3-5A3529AEA2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6529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7" descr="Schneefall">
            <a:extLst>
              <a:ext uri="{FF2B5EF4-FFF2-40B4-BE49-F238E27FC236}">
                <a16:creationId xmlns:a16="http://schemas.microsoft.com/office/drawing/2014/main" id="{9553D88B-0802-4427-B682-01CFC3C199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8" descr="Schneefall">
            <a:extLst>
              <a:ext uri="{FF2B5EF4-FFF2-40B4-BE49-F238E27FC236}">
                <a16:creationId xmlns:a16="http://schemas.microsoft.com/office/drawing/2014/main" id="{C9ACE097-6353-4BBC-B84F-59C8CD15C5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9" descr="Schneefall">
            <a:extLst>
              <a:ext uri="{FF2B5EF4-FFF2-40B4-BE49-F238E27FC236}">
                <a16:creationId xmlns:a16="http://schemas.microsoft.com/office/drawing/2014/main" id="{D30141F2-EEC7-4B91-90E9-E2045C1761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7163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20" descr="Schneefall">
            <a:extLst>
              <a:ext uri="{FF2B5EF4-FFF2-40B4-BE49-F238E27FC236}">
                <a16:creationId xmlns:a16="http://schemas.microsoft.com/office/drawing/2014/main" id="{C91D68CF-BC10-4FAA-B486-9D5FE3CB34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60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21" descr="Schneefall">
            <a:extLst>
              <a:ext uri="{FF2B5EF4-FFF2-40B4-BE49-F238E27FC236}">
                <a16:creationId xmlns:a16="http://schemas.microsoft.com/office/drawing/2014/main" id="{6698F53B-EB19-41E1-8DA3-2B01E21ADA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581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2" descr="Schneefall">
            <a:extLst>
              <a:ext uri="{FF2B5EF4-FFF2-40B4-BE49-F238E27FC236}">
                <a16:creationId xmlns:a16="http://schemas.microsoft.com/office/drawing/2014/main" id="{A02A39B4-82BD-45EC-B017-38FAFCDE7F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57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3" descr="Schneefall">
            <a:extLst>
              <a:ext uri="{FF2B5EF4-FFF2-40B4-BE49-F238E27FC236}">
                <a16:creationId xmlns:a16="http://schemas.microsoft.com/office/drawing/2014/main" id="{030902C4-706B-4AC8-ADAF-B45C9C9CD1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8527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4" descr="Schneefall">
            <a:extLst>
              <a:ext uri="{FF2B5EF4-FFF2-40B4-BE49-F238E27FC236}">
                <a16:creationId xmlns:a16="http://schemas.microsoft.com/office/drawing/2014/main" id="{D763FCC3-6A81-48BC-9918-351D68B5FA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060576"/>
            <a:ext cx="11239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5" descr="Schneefall">
            <a:extLst>
              <a:ext uri="{FF2B5EF4-FFF2-40B4-BE49-F238E27FC236}">
                <a16:creationId xmlns:a16="http://schemas.microsoft.com/office/drawing/2014/main" id="{74F70A76-665E-46B0-AF39-BB3FC0776D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6" descr="Schneefall">
            <a:extLst>
              <a:ext uri="{FF2B5EF4-FFF2-40B4-BE49-F238E27FC236}">
                <a16:creationId xmlns:a16="http://schemas.microsoft.com/office/drawing/2014/main" id="{5A8810F4-E4CC-4C68-8C46-6E96CE44C9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0767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7" descr="Schneefall">
            <a:extLst>
              <a:ext uri="{FF2B5EF4-FFF2-40B4-BE49-F238E27FC236}">
                <a16:creationId xmlns:a16="http://schemas.microsoft.com/office/drawing/2014/main" id="{1457F836-8C32-4802-82D0-0325D65CC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495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8" descr="Schneefall">
            <a:extLst>
              <a:ext uri="{FF2B5EF4-FFF2-40B4-BE49-F238E27FC236}">
                <a16:creationId xmlns:a16="http://schemas.microsoft.com/office/drawing/2014/main" id="{928EE887-7F0A-48B1-A611-5A2FD9A2E7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45720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9" descr="Schneefall">
            <a:extLst>
              <a:ext uri="{FF2B5EF4-FFF2-40B4-BE49-F238E27FC236}">
                <a16:creationId xmlns:a16="http://schemas.microsoft.com/office/drawing/2014/main" id="{B40D4D3A-DD3F-4D6C-BD63-1A45A8039C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257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30" descr="Schneefall">
            <a:extLst>
              <a:ext uri="{FF2B5EF4-FFF2-40B4-BE49-F238E27FC236}">
                <a16:creationId xmlns:a16="http://schemas.microsoft.com/office/drawing/2014/main" id="{ACCEC66F-593A-4EC2-946E-8664A08AE3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31" descr="Schneefall">
            <a:extLst>
              <a:ext uri="{FF2B5EF4-FFF2-40B4-BE49-F238E27FC236}">
                <a16:creationId xmlns:a16="http://schemas.microsoft.com/office/drawing/2014/main" id="{442381B5-24AC-4D49-8516-1D4F132C65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32" descr="Schneefall">
            <a:extLst>
              <a:ext uri="{FF2B5EF4-FFF2-40B4-BE49-F238E27FC236}">
                <a16:creationId xmlns:a16="http://schemas.microsoft.com/office/drawing/2014/main" id="{7223279F-1D56-41D1-9C07-CF047F1440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33" descr="Schneefall">
            <a:extLst>
              <a:ext uri="{FF2B5EF4-FFF2-40B4-BE49-F238E27FC236}">
                <a16:creationId xmlns:a16="http://schemas.microsoft.com/office/drawing/2014/main" id="{9B71F99E-9F45-4376-BAB3-6D38B2CAF7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149725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34" descr="Schneefall">
            <a:extLst>
              <a:ext uri="{FF2B5EF4-FFF2-40B4-BE49-F238E27FC236}">
                <a16:creationId xmlns:a16="http://schemas.microsoft.com/office/drawing/2014/main" id="{84D25115-6F47-4689-B1BC-56BEE3F40D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53006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Picture 35" descr="Schneefall">
            <a:extLst>
              <a:ext uri="{FF2B5EF4-FFF2-40B4-BE49-F238E27FC236}">
                <a16:creationId xmlns:a16="http://schemas.microsoft.com/office/drawing/2014/main" id="{A4E3031A-0565-4AE7-A93C-B0B3367F51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724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Picture 36" descr="Schneefall">
            <a:extLst>
              <a:ext uri="{FF2B5EF4-FFF2-40B4-BE49-F238E27FC236}">
                <a16:creationId xmlns:a16="http://schemas.microsoft.com/office/drawing/2014/main" id="{21C119BC-B2CD-4CA2-9A12-855B1C1849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Picture 37" descr="Schneefall">
            <a:extLst>
              <a:ext uri="{FF2B5EF4-FFF2-40B4-BE49-F238E27FC236}">
                <a16:creationId xmlns:a16="http://schemas.microsoft.com/office/drawing/2014/main" id="{071B6DDF-0FC2-46FA-8070-9237F7779A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8" name="Picture 38" descr="Schneefall">
            <a:extLst>
              <a:ext uri="{FF2B5EF4-FFF2-40B4-BE49-F238E27FC236}">
                <a16:creationId xmlns:a16="http://schemas.microsoft.com/office/drawing/2014/main" id="{EB3282EA-3519-4BC9-BF45-38219EE777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39" descr="Schneefall">
            <a:extLst>
              <a:ext uri="{FF2B5EF4-FFF2-40B4-BE49-F238E27FC236}">
                <a16:creationId xmlns:a16="http://schemas.microsoft.com/office/drawing/2014/main" id="{1879AFD9-2DB8-4C0D-9E90-1A31596BE7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557339"/>
            <a:ext cx="1257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Picture 40" descr="Schneefall">
            <a:extLst>
              <a:ext uri="{FF2B5EF4-FFF2-40B4-BE49-F238E27FC236}">
                <a16:creationId xmlns:a16="http://schemas.microsoft.com/office/drawing/2014/main" id="{4F77CF9C-7E48-4D88-BF8E-43AF1FE6F3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41" descr="Schneefall">
            <a:extLst>
              <a:ext uri="{FF2B5EF4-FFF2-40B4-BE49-F238E27FC236}">
                <a16:creationId xmlns:a16="http://schemas.microsoft.com/office/drawing/2014/main" id="{880E8F4A-4E98-4796-9E92-ABAA09FA46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1"/>
            <a:ext cx="16954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2" name="Picture 42" descr="Schneefall">
            <a:extLst>
              <a:ext uri="{FF2B5EF4-FFF2-40B4-BE49-F238E27FC236}">
                <a16:creationId xmlns:a16="http://schemas.microsoft.com/office/drawing/2014/main" id="{5FE2075E-6595-4A18-A905-24CA1ABAD2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81075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" name="Picture 43" descr="Schneefall">
            <a:extLst>
              <a:ext uri="{FF2B5EF4-FFF2-40B4-BE49-F238E27FC236}">
                <a16:creationId xmlns:a16="http://schemas.microsoft.com/office/drawing/2014/main" id="{F66B5205-C96F-4516-92B0-B535D65C9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2133601"/>
            <a:ext cx="1654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4" descr="Schneefall">
            <a:extLst>
              <a:ext uri="{FF2B5EF4-FFF2-40B4-BE49-F238E27FC236}">
                <a16:creationId xmlns:a16="http://schemas.microsoft.com/office/drawing/2014/main" id="{E54D1864-4CC4-41E1-A31A-2368006278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5" descr="Schneefall">
            <a:extLst>
              <a:ext uri="{FF2B5EF4-FFF2-40B4-BE49-F238E27FC236}">
                <a16:creationId xmlns:a16="http://schemas.microsoft.com/office/drawing/2014/main" id="{0A0EE2B1-42BF-4AA7-8E9A-92CCB27175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628776"/>
            <a:ext cx="7683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6" name="Picture 46" descr="Schneefall">
            <a:extLst>
              <a:ext uri="{FF2B5EF4-FFF2-40B4-BE49-F238E27FC236}">
                <a16:creationId xmlns:a16="http://schemas.microsoft.com/office/drawing/2014/main" id="{6A1EBC2B-082B-4EB0-B8AC-972E19F4F5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4048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7" name="Picture 47" descr="Schneefall">
            <a:extLst>
              <a:ext uri="{FF2B5EF4-FFF2-40B4-BE49-F238E27FC236}">
                <a16:creationId xmlns:a16="http://schemas.microsoft.com/office/drawing/2014/main" id="{784AF39F-9CD1-4B1B-BF5E-E5DD783C2F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6035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8" name="Picture 48" descr="Schneefall">
            <a:extLst>
              <a:ext uri="{FF2B5EF4-FFF2-40B4-BE49-F238E27FC236}">
                <a16:creationId xmlns:a16="http://schemas.microsoft.com/office/drawing/2014/main" id="{57464679-1AF1-4B7B-8EFD-DA214C982D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1889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9" name="Picture 49" descr="Schneefall">
            <a:extLst>
              <a:ext uri="{FF2B5EF4-FFF2-40B4-BE49-F238E27FC236}">
                <a16:creationId xmlns:a16="http://schemas.microsoft.com/office/drawing/2014/main" id="{441C97CA-4AA0-439D-9F4B-F29E8E3267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341438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0" name="Picture 50" descr="Schneefall">
            <a:extLst>
              <a:ext uri="{FF2B5EF4-FFF2-40B4-BE49-F238E27FC236}">
                <a16:creationId xmlns:a16="http://schemas.microsoft.com/office/drawing/2014/main" id="{9368E9AE-034E-4EC3-A39B-0CE8192DEB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981075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1" name="Picture 51" descr="Schneefall">
            <a:extLst>
              <a:ext uri="{FF2B5EF4-FFF2-40B4-BE49-F238E27FC236}">
                <a16:creationId xmlns:a16="http://schemas.microsoft.com/office/drawing/2014/main" id="{FD921EC8-B2D9-4FE1-BCE2-E4E400FBAA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88913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2" name="Picture 52" descr="Schneefall">
            <a:extLst>
              <a:ext uri="{FF2B5EF4-FFF2-40B4-BE49-F238E27FC236}">
                <a16:creationId xmlns:a16="http://schemas.microsoft.com/office/drawing/2014/main" id="{C0D4725A-21F8-4CC9-80E6-EC9ECEDA7C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1969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" name="Picture 53" descr="Schneefall">
            <a:extLst>
              <a:ext uri="{FF2B5EF4-FFF2-40B4-BE49-F238E27FC236}">
                <a16:creationId xmlns:a16="http://schemas.microsoft.com/office/drawing/2014/main" id="{BF5B942D-0451-4FC9-981C-08F9E1ADB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24209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4" name="Picture 54" descr="Schneefall">
            <a:extLst>
              <a:ext uri="{FF2B5EF4-FFF2-40B4-BE49-F238E27FC236}">
                <a16:creationId xmlns:a16="http://schemas.microsoft.com/office/drawing/2014/main" id="{F01BFD41-C0D5-4ED7-8853-522DCA60B0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2050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5" name="Picture 55" descr="Schneefall">
            <a:extLst>
              <a:ext uri="{FF2B5EF4-FFF2-40B4-BE49-F238E27FC236}">
                <a16:creationId xmlns:a16="http://schemas.microsoft.com/office/drawing/2014/main" id="{4D549D5F-B183-47B9-A83B-DD15C542EB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213101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6" name="Picture 56" descr="Schneefall">
            <a:extLst>
              <a:ext uri="{FF2B5EF4-FFF2-40B4-BE49-F238E27FC236}">
                <a16:creationId xmlns:a16="http://schemas.microsoft.com/office/drawing/2014/main" id="{74A0BC8F-BAA5-41B9-A7CB-8C09B1642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57346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7" name="Picture 57" descr="Schneefall">
            <a:extLst>
              <a:ext uri="{FF2B5EF4-FFF2-40B4-BE49-F238E27FC236}">
                <a16:creationId xmlns:a16="http://schemas.microsoft.com/office/drawing/2014/main" id="{914B73EB-6B9F-4947-94F7-1A3B6ADC3D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9810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8" name="Picture 58" descr="Schneefall">
            <a:extLst>
              <a:ext uri="{FF2B5EF4-FFF2-40B4-BE49-F238E27FC236}">
                <a16:creationId xmlns:a16="http://schemas.microsoft.com/office/drawing/2014/main" id="{6D099644-08C0-4625-AE7D-2DCF4ED03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191611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9" name="Picture 59" descr="Schneefall">
            <a:extLst>
              <a:ext uri="{FF2B5EF4-FFF2-40B4-BE49-F238E27FC236}">
                <a16:creationId xmlns:a16="http://schemas.microsoft.com/office/drawing/2014/main" id="{31638C53-B070-493D-B076-8CBEB5264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0" name="Picture 60" descr="Schneefall">
            <a:extLst>
              <a:ext uri="{FF2B5EF4-FFF2-40B4-BE49-F238E27FC236}">
                <a16:creationId xmlns:a16="http://schemas.microsoft.com/office/drawing/2014/main" id="{BA7FAFB5-BA71-4BAE-A32F-B4A1831332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4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1" name="Picture 61" descr="Schneefall">
            <a:extLst>
              <a:ext uri="{FF2B5EF4-FFF2-40B4-BE49-F238E27FC236}">
                <a16:creationId xmlns:a16="http://schemas.microsoft.com/office/drawing/2014/main" id="{06E80E56-EA16-48B8-9AFE-9F7FABCB22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950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2" name="Picture 62" descr="Schneefall">
            <a:extLst>
              <a:ext uri="{FF2B5EF4-FFF2-40B4-BE49-F238E27FC236}">
                <a16:creationId xmlns:a16="http://schemas.microsoft.com/office/drawing/2014/main" id="{C02DD904-0867-4E22-B910-E1F99C895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276476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" name="Picture 63" descr="Schneefall">
            <a:extLst>
              <a:ext uri="{FF2B5EF4-FFF2-40B4-BE49-F238E27FC236}">
                <a16:creationId xmlns:a16="http://schemas.microsoft.com/office/drawing/2014/main" id="{305413C8-2A4B-4C96-93D2-BE37A2B8F8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4" name="Picture 64" descr="Schneefall">
            <a:extLst>
              <a:ext uri="{FF2B5EF4-FFF2-40B4-BE49-F238E27FC236}">
                <a16:creationId xmlns:a16="http://schemas.microsoft.com/office/drawing/2014/main" id="{EB3ED8F4-428C-4AC8-B402-39F2390087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5" name="Picture 65" descr="Schneefall">
            <a:extLst>
              <a:ext uri="{FF2B5EF4-FFF2-40B4-BE49-F238E27FC236}">
                <a16:creationId xmlns:a16="http://schemas.microsoft.com/office/drawing/2014/main" id="{C93F0EF7-902C-4CF4-9117-F06FDA515E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6" name="Picture 66" descr="Schneefall">
            <a:extLst>
              <a:ext uri="{FF2B5EF4-FFF2-40B4-BE49-F238E27FC236}">
                <a16:creationId xmlns:a16="http://schemas.microsoft.com/office/drawing/2014/main" id="{CFF1A07E-2D8E-4B9B-AE82-711676DA74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7" name="Picture 67" descr="Schneefall">
            <a:extLst>
              <a:ext uri="{FF2B5EF4-FFF2-40B4-BE49-F238E27FC236}">
                <a16:creationId xmlns:a16="http://schemas.microsoft.com/office/drawing/2014/main" id="{2689A1C8-1545-445F-8CDE-FB554EFCE7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8" name="Picture 68" descr="Schneefall">
            <a:extLst>
              <a:ext uri="{FF2B5EF4-FFF2-40B4-BE49-F238E27FC236}">
                <a16:creationId xmlns:a16="http://schemas.microsoft.com/office/drawing/2014/main" id="{787FFFF0-786D-490C-B22C-DE58C29D6C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9" name="Picture 69" descr="Schneefall">
            <a:extLst>
              <a:ext uri="{FF2B5EF4-FFF2-40B4-BE49-F238E27FC236}">
                <a16:creationId xmlns:a16="http://schemas.microsoft.com/office/drawing/2014/main" id="{F6B79FEB-373D-4818-B81B-160A2B7520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125539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0" name="Picture 70" descr="Schneefall">
            <a:extLst>
              <a:ext uri="{FF2B5EF4-FFF2-40B4-BE49-F238E27FC236}">
                <a16:creationId xmlns:a16="http://schemas.microsoft.com/office/drawing/2014/main" id="{9DFED5D3-0561-4199-832E-F70EE1D907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981076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1" name="Text Box 71">
            <a:extLst>
              <a:ext uri="{FF2B5EF4-FFF2-40B4-BE49-F238E27FC236}">
                <a16:creationId xmlns:a16="http://schemas.microsoft.com/office/drawing/2014/main" id="{83ED1BCD-8340-4B9E-A1D0-36C714B80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636838"/>
            <a:ext cx="230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sr-Latn-RS" sz="2400"/>
          </a:p>
        </p:txBody>
      </p:sp>
      <p:sp>
        <p:nvSpPr>
          <p:cNvPr id="99400" name="Text Box 72">
            <a:extLst>
              <a:ext uri="{FF2B5EF4-FFF2-40B4-BE49-F238E27FC236}">
                <a16:creationId xmlns:a16="http://schemas.microsoft.com/office/drawing/2014/main" id="{D1006955-674D-4AD2-AC7C-6C7FA2EEA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4632326"/>
            <a:ext cx="88931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000" b="1">
                <a:solidFill>
                  <a:schemeClr val="bg1"/>
                </a:solidFill>
                <a:latin typeface="Arial" panose="020B0604020202020204" pitchFamily="34" charset="0"/>
              </a:rPr>
              <a:t>Paradoks našeg vremena je da gradimo sve više zgrade, no nižeg smo praga tolerancije, autoceste su šire, a pogledi na svijet su uži. Trošimo više, a imamo manje, kupujemo više, a manje uživamo. Imamo veće kuće, a manje obitelji. Sve je podređeno uštedi vremena, a vremena imamo sve manje. Imamo veće obrazovanje , a manje smisla, više znanja, a manje pravilno prosuđujemo, više stručnjaka, a više problema, više medicine, a manje zdravlja.</a:t>
            </a:r>
          </a:p>
        </p:txBody>
      </p:sp>
    </p:spTree>
  </p:cSld>
  <p:clrMapOvr>
    <a:masterClrMapping/>
  </p:clrMapOvr>
  <p:transition spd="slow" advTm="36000">
    <p:fade/>
    <p:sndAc>
      <p:stSnd loop="1">
        <p:snd r:embed="rId3" name="the_e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9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721" y="2793486"/>
            <a:ext cx="7069102" cy="919459"/>
          </a:xfrm>
        </p:spPr>
        <p:txBody>
          <a:bodyPr>
            <a:noAutofit/>
          </a:bodyPr>
          <a:lstStyle/>
          <a:p>
            <a:r>
              <a:rPr lang="hr-HR" sz="8800" dirty="0"/>
              <a:t>Darovi Božića</a:t>
            </a:r>
            <a:endParaRPr lang="en-US" sz="8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7781102">
            <a:extLst>
              <a:ext uri="{FF2B5EF4-FFF2-40B4-BE49-F238E27FC236}">
                <a16:creationId xmlns:a16="http://schemas.microsoft.com/office/drawing/2014/main" id="{D7638514-2F88-49B8-81BE-1CCBE1AB5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Schneefall">
            <a:extLst>
              <a:ext uri="{FF2B5EF4-FFF2-40B4-BE49-F238E27FC236}">
                <a16:creationId xmlns:a16="http://schemas.microsoft.com/office/drawing/2014/main" id="{36283333-AE49-4CE8-8357-85E696F470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3414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Schneefall">
            <a:extLst>
              <a:ext uri="{FF2B5EF4-FFF2-40B4-BE49-F238E27FC236}">
                <a16:creationId xmlns:a16="http://schemas.microsoft.com/office/drawing/2014/main" id="{5250AC0C-0A1C-4A56-AC8F-BBB10EDE1A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412875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Schneefall">
            <a:extLst>
              <a:ext uri="{FF2B5EF4-FFF2-40B4-BE49-F238E27FC236}">
                <a16:creationId xmlns:a16="http://schemas.microsoft.com/office/drawing/2014/main" id="{DE544AA5-75F2-4512-AAB1-14F3460A8E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Schneefall">
            <a:extLst>
              <a:ext uri="{FF2B5EF4-FFF2-40B4-BE49-F238E27FC236}">
                <a16:creationId xmlns:a16="http://schemas.microsoft.com/office/drawing/2014/main" id="{532A5A46-86EA-4E6E-8CD8-12CEF1DE17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3495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9" descr="Schneefall">
            <a:extLst>
              <a:ext uri="{FF2B5EF4-FFF2-40B4-BE49-F238E27FC236}">
                <a16:creationId xmlns:a16="http://schemas.microsoft.com/office/drawing/2014/main" id="{B62A78C9-B730-4B7A-8668-DCC786D64D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2743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0" descr="Schneefall">
            <a:extLst>
              <a:ext uri="{FF2B5EF4-FFF2-40B4-BE49-F238E27FC236}">
                <a16:creationId xmlns:a16="http://schemas.microsoft.com/office/drawing/2014/main" id="{6F7019F4-9C4F-47B0-AFF6-D2BF4922A0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1" descr="Schneefall">
            <a:extLst>
              <a:ext uri="{FF2B5EF4-FFF2-40B4-BE49-F238E27FC236}">
                <a16:creationId xmlns:a16="http://schemas.microsoft.com/office/drawing/2014/main" id="{DD87F1EC-D0EC-40D2-B8DA-646FCB23EA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2" descr="Schneefall">
            <a:extLst>
              <a:ext uri="{FF2B5EF4-FFF2-40B4-BE49-F238E27FC236}">
                <a16:creationId xmlns:a16="http://schemas.microsoft.com/office/drawing/2014/main" id="{1D9C5C82-D3D3-40F9-B37D-8538951CB3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7813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3" descr="Schneefall">
            <a:extLst>
              <a:ext uri="{FF2B5EF4-FFF2-40B4-BE49-F238E27FC236}">
                <a16:creationId xmlns:a16="http://schemas.microsoft.com/office/drawing/2014/main" id="{A36C83F8-87DD-46ED-9FE8-DA3051B37F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4" descr="Schneefall">
            <a:extLst>
              <a:ext uri="{FF2B5EF4-FFF2-40B4-BE49-F238E27FC236}">
                <a16:creationId xmlns:a16="http://schemas.microsoft.com/office/drawing/2014/main" id="{7451A5A2-8724-4BDD-9C8E-785E0769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2131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5" descr="Schneefall">
            <a:extLst>
              <a:ext uri="{FF2B5EF4-FFF2-40B4-BE49-F238E27FC236}">
                <a16:creationId xmlns:a16="http://schemas.microsoft.com/office/drawing/2014/main" id="{7E9AE783-2936-488B-81A0-4072FAABE6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6" descr="Schneefall">
            <a:extLst>
              <a:ext uri="{FF2B5EF4-FFF2-40B4-BE49-F238E27FC236}">
                <a16:creationId xmlns:a16="http://schemas.microsoft.com/office/drawing/2014/main" id="{12CD2914-1B18-4C0D-9533-4AFB8E2BA8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6529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7" descr="Schneefall">
            <a:extLst>
              <a:ext uri="{FF2B5EF4-FFF2-40B4-BE49-F238E27FC236}">
                <a16:creationId xmlns:a16="http://schemas.microsoft.com/office/drawing/2014/main" id="{9F727548-7740-429A-A2A3-7C7E90294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8" descr="Schneefall">
            <a:extLst>
              <a:ext uri="{FF2B5EF4-FFF2-40B4-BE49-F238E27FC236}">
                <a16:creationId xmlns:a16="http://schemas.microsoft.com/office/drawing/2014/main" id="{31E85A1B-8832-4C26-88C8-61A8514004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9" descr="Schneefall">
            <a:extLst>
              <a:ext uri="{FF2B5EF4-FFF2-40B4-BE49-F238E27FC236}">
                <a16:creationId xmlns:a16="http://schemas.microsoft.com/office/drawing/2014/main" id="{32B0FF31-3E0D-408F-B981-FAAC8A73E2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7163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20" descr="Schneefall">
            <a:extLst>
              <a:ext uri="{FF2B5EF4-FFF2-40B4-BE49-F238E27FC236}">
                <a16:creationId xmlns:a16="http://schemas.microsoft.com/office/drawing/2014/main" id="{C1B5EF85-7793-48E6-A7D0-FD028FEE2A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60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1" descr="Schneefall">
            <a:extLst>
              <a:ext uri="{FF2B5EF4-FFF2-40B4-BE49-F238E27FC236}">
                <a16:creationId xmlns:a16="http://schemas.microsoft.com/office/drawing/2014/main" id="{D7786DE1-2DA1-4C9F-8F48-DBA252A8F3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581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2" descr="Schneefall">
            <a:extLst>
              <a:ext uri="{FF2B5EF4-FFF2-40B4-BE49-F238E27FC236}">
                <a16:creationId xmlns:a16="http://schemas.microsoft.com/office/drawing/2014/main" id="{A3B33B1E-4ACA-40BE-8C3A-182EF61E22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57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23" descr="Schneefall">
            <a:extLst>
              <a:ext uri="{FF2B5EF4-FFF2-40B4-BE49-F238E27FC236}">
                <a16:creationId xmlns:a16="http://schemas.microsoft.com/office/drawing/2014/main" id="{783204F3-BA25-4E58-BE95-88B5CFAFD9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8527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24" descr="Schneefall">
            <a:extLst>
              <a:ext uri="{FF2B5EF4-FFF2-40B4-BE49-F238E27FC236}">
                <a16:creationId xmlns:a16="http://schemas.microsoft.com/office/drawing/2014/main" id="{4FEF5837-EDCA-44E2-B199-3C3770DCCC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060576"/>
            <a:ext cx="11239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25" descr="Schneefall">
            <a:extLst>
              <a:ext uri="{FF2B5EF4-FFF2-40B4-BE49-F238E27FC236}">
                <a16:creationId xmlns:a16="http://schemas.microsoft.com/office/drawing/2014/main" id="{0A0C84FB-7FC8-4FD2-96AF-2D4827DEF7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4" name="Picture 26" descr="Schneefall">
            <a:extLst>
              <a:ext uri="{FF2B5EF4-FFF2-40B4-BE49-F238E27FC236}">
                <a16:creationId xmlns:a16="http://schemas.microsoft.com/office/drawing/2014/main" id="{B9D4DFF9-4300-492B-AC85-782A40612E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0767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5" name="Picture 27" descr="Schneefall">
            <a:extLst>
              <a:ext uri="{FF2B5EF4-FFF2-40B4-BE49-F238E27FC236}">
                <a16:creationId xmlns:a16="http://schemas.microsoft.com/office/drawing/2014/main" id="{634D1600-0EC3-450F-B495-5947F31020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495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28" descr="Schneefall">
            <a:extLst>
              <a:ext uri="{FF2B5EF4-FFF2-40B4-BE49-F238E27FC236}">
                <a16:creationId xmlns:a16="http://schemas.microsoft.com/office/drawing/2014/main" id="{04EF7D16-06BB-4103-BD19-5DF50AA796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45720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7" name="Picture 29" descr="Schneefall">
            <a:extLst>
              <a:ext uri="{FF2B5EF4-FFF2-40B4-BE49-F238E27FC236}">
                <a16:creationId xmlns:a16="http://schemas.microsoft.com/office/drawing/2014/main" id="{9720FA4E-8C1D-4C4D-85D2-4079868FEC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257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30" descr="Schneefall">
            <a:extLst>
              <a:ext uri="{FF2B5EF4-FFF2-40B4-BE49-F238E27FC236}">
                <a16:creationId xmlns:a16="http://schemas.microsoft.com/office/drawing/2014/main" id="{ADBF55DF-5B86-4214-94F3-F437D4E688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31" descr="Schneefall">
            <a:extLst>
              <a:ext uri="{FF2B5EF4-FFF2-40B4-BE49-F238E27FC236}">
                <a16:creationId xmlns:a16="http://schemas.microsoft.com/office/drawing/2014/main" id="{6CE80D58-7722-4D73-9F82-94F4810F5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32" descr="Schneefall">
            <a:extLst>
              <a:ext uri="{FF2B5EF4-FFF2-40B4-BE49-F238E27FC236}">
                <a16:creationId xmlns:a16="http://schemas.microsoft.com/office/drawing/2014/main" id="{4D4F57B6-9A57-4740-9405-B4D2B67C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1" name="Picture 33" descr="Schneefall">
            <a:extLst>
              <a:ext uri="{FF2B5EF4-FFF2-40B4-BE49-F238E27FC236}">
                <a16:creationId xmlns:a16="http://schemas.microsoft.com/office/drawing/2014/main" id="{0AEF311C-0F37-428F-877F-E30244EE6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149725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34" descr="Schneefall">
            <a:extLst>
              <a:ext uri="{FF2B5EF4-FFF2-40B4-BE49-F238E27FC236}">
                <a16:creationId xmlns:a16="http://schemas.microsoft.com/office/drawing/2014/main" id="{41CDC76D-A953-4C5F-BC20-F0791B0AD4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53006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3" name="Picture 35" descr="Schneefall">
            <a:extLst>
              <a:ext uri="{FF2B5EF4-FFF2-40B4-BE49-F238E27FC236}">
                <a16:creationId xmlns:a16="http://schemas.microsoft.com/office/drawing/2014/main" id="{4C6748BF-9447-4FD7-845D-442F143AE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724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4" name="Picture 36" descr="Schneefall">
            <a:extLst>
              <a:ext uri="{FF2B5EF4-FFF2-40B4-BE49-F238E27FC236}">
                <a16:creationId xmlns:a16="http://schemas.microsoft.com/office/drawing/2014/main" id="{E1E9AFEB-2165-4695-84C3-F43DB07A16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5" name="Picture 37" descr="Schneefall">
            <a:extLst>
              <a:ext uri="{FF2B5EF4-FFF2-40B4-BE49-F238E27FC236}">
                <a16:creationId xmlns:a16="http://schemas.microsoft.com/office/drawing/2014/main" id="{5E0FABE7-6B10-41CE-88B2-22CB0534A0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6" name="Picture 38" descr="Schneefall">
            <a:extLst>
              <a:ext uri="{FF2B5EF4-FFF2-40B4-BE49-F238E27FC236}">
                <a16:creationId xmlns:a16="http://schemas.microsoft.com/office/drawing/2014/main" id="{FA15C52D-C272-4DBD-AB34-0DC0AF77BA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7" name="Picture 39" descr="Schneefall">
            <a:extLst>
              <a:ext uri="{FF2B5EF4-FFF2-40B4-BE49-F238E27FC236}">
                <a16:creationId xmlns:a16="http://schemas.microsoft.com/office/drawing/2014/main" id="{035C8CA7-8295-4FC6-8E2C-BFE003ED4D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557339"/>
            <a:ext cx="1257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8" name="Picture 40" descr="Schneefall">
            <a:extLst>
              <a:ext uri="{FF2B5EF4-FFF2-40B4-BE49-F238E27FC236}">
                <a16:creationId xmlns:a16="http://schemas.microsoft.com/office/drawing/2014/main" id="{3F99ADF7-B54C-4FA4-9CDF-79C5941528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9" name="Picture 41" descr="Schneefall">
            <a:extLst>
              <a:ext uri="{FF2B5EF4-FFF2-40B4-BE49-F238E27FC236}">
                <a16:creationId xmlns:a16="http://schemas.microsoft.com/office/drawing/2014/main" id="{851134B2-7281-4432-9EF2-0C8A23B03D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0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0" name="Picture 42" descr="Schneefall">
            <a:extLst>
              <a:ext uri="{FF2B5EF4-FFF2-40B4-BE49-F238E27FC236}">
                <a16:creationId xmlns:a16="http://schemas.microsoft.com/office/drawing/2014/main" id="{74AF61B6-14C1-408A-BCCC-272CD19826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81075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1" name="Picture 43" descr="Schneefall">
            <a:extLst>
              <a:ext uri="{FF2B5EF4-FFF2-40B4-BE49-F238E27FC236}">
                <a16:creationId xmlns:a16="http://schemas.microsoft.com/office/drawing/2014/main" id="{D895320D-EE0D-4588-8041-35BBD466FE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133600"/>
            <a:ext cx="7937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2" name="Picture 44" descr="Schneefall">
            <a:extLst>
              <a:ext uri="{FF2B5EF4-FFF2-40B4-BE49-F238E27FC236}">
                <a16:creationId xmlns:a16="http://schemas.microsoft.com/office/drawing/2014/main" id="{CFEAC0C3-F498-45F2-8470-B4AC01EA17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3" name="Picture 45" descr="Schneefall">
            <a:extLst>
              <a:ext uri="{FF2B5EF4-FFF2-40B4-BE49-F238E27FC236}">
                <a16:creationId xmlns:a16="http://schemas.microsoft.com/office/drawing/2014/main" id="{2BBEEF36-D9CB-4C3C-ACF1-FA889A3E62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628776"/>
            <a:ext cx="7683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4" name="Picture 46" descr="Schneefall">
            <a:extLst>
              <a:ext uri="{FF2B5EF4-FFF2-40B4-BE49-F238E27FC236}">
                <a16:creationId xmlns:a16="http://schemas.microsoft.com/office/drawing/2014/main" id="{86557D9E-9225-45F0-ADC9-CBC0E0A5BD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4048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5" name="Picture 47" descr="Schneefall">
            <a:extLst>
              <a:ext uri="{FF2B5EF4-FFF2-40B4-BE49-F238E27FC236}">
                <a16:creationId xmlns:a16="http://schemas.microsoft.com/office/drawing/2014/main" id="{A2ADFE84-BE84-4F03-9230-74D0B94D4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6035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6" name="Picture 48" descr="Schneefall">
            <a:extLst>
              <a:ext uri="{FF2B5EF4-FFF2-40B4-BE49-F238E27FC236}">
                <a16:creationId xmlns:a16="http://schemas.microsoft.com/office/drawing/2014/main" id="{EFB5EBB8-F645-4043-9636-5079AFC5EA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1889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7" name="Picture 49" descr="Schneefall">
            <a:extLst>
              <a:ext uri="{FF2B5EF4-FFF2-40B4-BE49-F238E27FC236}">
                <a16:creationId xmlns:a16="http://schemas.microsoft.com/office/drawing/2014/main" id="{21982A3A-E10F-46E3-A7F7-29DB422B17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341438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8" name="Picture 50" descr="Schneefall">
            <a:extLst>
              <a:ext uri="{FF2B5EF4-FFF2-40B4-BE49-F238E27FC236}">
                <a16:creationId xmlns:a16="http://schemas.microsoft.com/office/drawing/2014/main" id="{9F9DBF75-C9D3-4DCA-B253-64D3995BC8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981076"/>
            <a:ext cx="1522412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69" name="Picture 51" descr="Schneefall">
            <a:extLst>
              <a:ext uri="{FF2B5EF4-FFF2-40B4-BE49-F238E27FC236}">
                <a16:creationId xmlns:a16="http://schemas.microsoft.com/office/drawing/2014/main" id="{9E2B56C1-210D-475C-B3A5-3284E967BF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1" y="188914"/>
            <a:ext cx="198596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0" name="Picture 52" descr="Schneefall">
            <a:extLst>
              <a:ext uri="{FF2B5EF4-FFF2-40B4-BE49-F238E27FC236}">
                <a16:creationId xmlns:a16="http://schemas.microsoft.com/office/drawing/2014/main" id="{9501FFFF-963D-4AAD-8285-ACEC46CCBF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1969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1" name="Picture 53" descr="Schneefall">
            <a:extLst>
              <a:ext uri="{FF2B5EF4-FFF2-40B4-BE49-F238E27FC236}">
                <a16:creationId xmlns:a16="http://schemas.microsoft.com/office/drawing/2014/main" id="{0DB27121-0F00-4847-9C4B-B9FAD4977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24209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2" name="Picture 54" descr="Schneefall">
            <a:extLst>
              <a:ext uri="{FF2B5EF4-FFF2-40B4-BE49-F238E27FC236}">
                <a16:creationId xmlns:a16="http://schemas.microsoft.com/office/drawing/2014/main" id="{0C60F029-18DC-4DB5-9A7D-E12BE906CF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2050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3" name="Picture 55" descr="Schneefall">
            <a:extLst>
              <a:ext uri="{FF2B5EF4-FFF2-40B4-BE49-F238E27FC236}">
                <a16:creationId xmlns:a16="http://schemas.microsoft.com/office/drawing/2014/main" id="{EA084EC1-EF41-4626-B96A-437046B73E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213101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4" name="Picture 56" descr="Schneefall">
            <a:extLst>
              <a:ext uri="{FF2B5EF4-FFF2-40B4-BE49-F238E27FC236}">
                <a16:creationId xmlns:a16="http://schemas.microsoft.com/office/drawing/2014/main" id="{F8B6D0A5-3CFC-4DDA-AB4E-DE0B9B210C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57346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5" name="Picture 57" descr="Schneefall">
            <a:extLst>
              <a:ext uri="{FF2B5EF4-FFF2-40B4-BE49-F238E27FC236}">
                <a16:creationId xmlns:a16="http://schemas.microsoft.com/office/drawing/2014/main" id="{449E32F0-9DC7-4840-A988-EDE5A1D849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9810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6" name="Picture 58" descr="Schneefall">
            <a:extLst>
              <a:ext uri="{FF2B5EF4-FFF2-40B4-BE49-F238E27FC236}">
                <a16:creationId xmlns:a16="http://schemas.microsoft.com/office/drawing/2014/main" id="{0E8BE5D9-17EF-45A5-9270-E9DC2F642D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191611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7" name="Picture 59" descr="Schneefall">
            <a:extLst>
              <a:ext uri="{FF2B5EF4-FFF2-40B4-BE49-F238E27FC236}">
                <a16:creationId xmlns:a16="http://schemas.microsoft.com/office/drawing/2014/main" id="{4DE3ECFB-F148-4A38-AB37-C03928C054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8938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8" name="Picture 60" descr="Schneefall">
            <a:extLst>
              <a:ext uri="{FF2B5EF4-FFF2-40B4-BE49-F238E27FC236}">
                <a16:creationId xmlns:a16="http://schemas.microsoft.com/office/drawing/2014/main" id="{676F29F8-72C3-44C2-B536-00BDF1886A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4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9" name="Picture 61" descr="Schneefall">
            <a:extLst>
              <a:ext uri="{FF2B5EF4-FFF2-40B4-BE49-F238E27FC236}">
                <a16:creationId xmlns:a16="http://schemas.microsoft.com/office/drawing/2014/main" id="{B2F1B72A-E01C-44C3-AB68-735289C359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950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0" name="Picture 62" descr="Schneefall">
            <a:extLst>
              <a:ext uri="{FF2B5EF4-FFF2-40B4-BE49-F238E27FC236}">
                <a16:creationId xmlns:a16="http://schemas.microsoft.com/office/drawing/2014/main" id="{A466096C-45F6-47E4-93F9-77741EC1D7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276476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" name="Picture 63" descr="Schneefall">
            <a:extLst>
              <a:ext uri="{FF2B5EF4-FFF2-40B4-BE49-F238E27FC236}">
                <a16:creationId xmlns:a16="http://schemas.microsoft.com/office/drawing/2014/main" id="{506FF8C4-6DF2-4635-B59F-E7A58EAD58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2" name="Picture 64" descr="Schneefall">
            <a:extLst>
              <a:ext uri="{FF2B5EF4-FFF2-40B4-BE49-F238E27FC236}">
                <a16:creationId xmlns:a16="http://schemas.microsoft.com/office/drawing/2014/main" id="{8B405B26-8966-45E3-91C8-645EA1D713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3" name="Picture 65" descr="Schneefall">
            <a:extLst>
              <a:ext uri="{FF2B5EF4-FFF2-40B4-BE49-F238E27FC236}">
                <a16:creationId xmlns:a16="http://schemas.microsoft.com/office/drawing/2014/main" id="{D2C70500-0D9A-4027-B682-A7B977B632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4" name="Picture 66" descr="Schneefall">
            <a:extLst>
              <a:ext uri="{FF2B5EF4-FFF2-40B4-BE49-F238E27FC236}">
                <a16:creationId xmlns:a16="http://schemas.microsoft.com/office/drawing/2014/main" id="{D104B5F4-3F7E-4C61-AE7C-5C6D66D235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5" name="Picture 67" descr="Schneefall">
            <a:extLst>
              <a:ext uri="{FF2B5EF4-FFF2-40B4-BE49-F238E27FC236}">
                <a16:creationId xmlns:a16="http://schemas.microsoft.com/office/drawing/2014/main" id="{566F4A84-D8D2-4E8A-A2C9-3CEEAC154D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Picture 68" descr="Schneefall">
            <a:extLst>
              <a:ext uri="{FF2B5EF4-FFF2-40B4-BE49-F238E27FC236}">
                <a16:creationId xmlns:a16="http://schemas.microsoft.com/office/drawing/2014/main" id="{09788F56-A59C-497B-A17B-EE672BDE94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7" name="Picture 69" descr="Schneefall">
            <a:extLst>
              <a:ext uri="{FF2B5EF4-FFF2-40B4-BE49-F238E27FC236}">
                <a16:creationId xmlns:a16="http://schemas.microsoft.com/office/drawing/2014/main" id="{6B17EE13-E394-44CB-A13F-7938961BE5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125539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8" name="Picture 70" descr="Schneefall">
            <a:extLst>
              <a:ext uri="{FF2B5EF4-FFF2-40B4-BE49-F238E27FC236}">
                <a16:creationId xmlns:a16="http://schemas.microsoft.com/office/drawing/2014/main" id="{0C0F7C41-2986-4878-A9A2-1B17927E95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981076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111" name="Text Box 71">
            <a:extLst>
              <a:ext uri="{FF2B5EF4-FFF2-40B4-BE49-F238E27FC236}">
                <a16:creationId xmlns:a16="http://schemas.microsoft.com/office/drawing/2014/main" id="{8FAA30FA-A99B-4FB0-9982-EFAE29F0C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3068638"/>
            <a:ext cx="3024187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000" b="1">
                <a:solidFill>
                  <a:schemeClr val="bg1"/>
                </a:solidFill>
                <a:latin typeface="Arial" panose="020B0604020202020204" pitchFamily="34" charset="0"/>
              </a:rPr>
              <a:t>Pijemo previše, pušimo previše, nerazumno trošimo novac, smijemo se premalo, vozimo prebrzo, previše se ljutimo, prekasno liježemo, preumorni ustajemo, čitamo premalo, previše gledamo TV, rijetko se molimo.</a:t>
            </a:r>
          </a:p>
        </p:txBody>
      </p:sp>
    </p:spTree>
  </p:cSld>
  <p:clrMapOvr>
    <a:masterClrMapping/>
  </p:clrMapOvr>
  <p:transition spd="slow" advTm="2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1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antarctica013">
            <a:extLst>
              <a:ext uri="{FF2B5EF4-FFF2-40B4-BE49-F238E27FC236}">
                <a16:creationId xmlns:a16="http://schemas.microsoft.com/office/drawing/2014/main" id="{A9CCC6DF-2940-49E5-8B5C-13DD6CB8D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 descr="Schneefall">
            <a:extLst>
              <a:ext uri="{FF2B5EF4-FFF2-40B4-BE49-F238E27FC236}">
                <a16:creationId xmlns:a16="http://schemas.microsoft.com/office/drawing/2014/main" id="{A09DEAD3-2272-4846-BC27-B19BB1491E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341438"/>
            <a:ext cx="12573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 descr="Schneefall">
            <a:extLst>
              <a:ext uri="{FF2B5EF4-FFF2-40B4-BE49-F238E27FC236}">
                <a16:creationId xmlns:a16="http://schemas.microsoft.com/office/drawing/2014/main" id="{1102F783-635F-4CB0-8B28-BE72C4CEFA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890">
            <a:off x="5951539" y="1412876"/>
            <a:ext cx="2554287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Schneefall">
            <a:extLst>
              <a:ext uri="{FF2B5EF4-FFF2-40B4-BE49-F238E27FC236}">
                <a16:creationId xmlns:a16="http://schemas.microsoft.com/office/drawing/2014/main" id="{310280B9-9A0F-4E24-88D8-1748188423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Schneefall">
            <a:extLst>
              <a:ext uri="{FF2B5EF4-FFF2-40B4-BE49-F238E27FC236}">
                <a16:creationId xmlns:a16="http://schemas.microsoft.com/office/drawing/2014/main" id="{D191DE1C-1960-4F43-8DA6-C5220E2990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3495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Schneefall">
            <a:extLst>
              <a:ext uri="{FF2B5EF4-FFF2-40B4-BE49-F238E27FC236}">
                <a16:creationId xmlns:a16="http://schemas.microsoft.com/office/drawing/2014/main" id="{655F8E69-B7F4-4579-9257-50A415FF94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2743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Schneefall">
            <a:extLst>
              <a:ext uri="{FF2B5EF4-FFF2-40B4-BE49-F238E27FC236}">
                <a16:creationId xmlns:a16="http://schemas.microsoft.com/office/drawing/2014/main" id="{44C32C64-06A4-487A-B85B-D667F4B12A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Schneefall">
            <a:extLst>
              <a:ext uri="{FF2B5EF4-FFF2-40B4-BE49-F238E27FC236}">
                <a16:creationId xmlns:a16="http://schemas.microsoft.com/office/drawing/2014/main" id="{06AF0D7D-768C-43DF-9458-B72EF65FB5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2" descr="Schneefall">
            <a:extLst>
              <a:ext uri="{FF2B5EF4-FFF2-40B4-BE49-F238E27FC236}">
                <a16:creationId xmlns:a16="http://schemas.microsoft.com/office/drawing/2014/main" id="{717011D0-4D67-4B5F-9586-9ACA7536A4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7813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3" descr="Schneefall">
            <a:extLst>
              <a:ext uri="{FF2B5EF4-FFF2-40B4-BE49-F238E27FC236}">
                <a16:creationId xmlns:a16="http://schemas.microsoft.com/office/drawing/2014/main" id="{C75692EB-217B-40FB-992E-B4B7AD67E8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4" descr="Schneefall">
            <a:extLst>
              <a:ext uri="{FF2B5EF4-FFF2-40B4-BE49-F238E27FC236}">
                <a16:creationId xmlns:a16="http://schemas.microsoft.com/office/drawing/2014/main" id="{E5B95452-4B14-4014-A037-CC29E4A8D2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2131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5" descr="Schneefall">
            <a:extLst>
              <a:ext uri="{FF2B5EF4-FFF2-40B4-BE49-F238E27FC236}">
                <a16:creationId xmlns:a16="http://schemas.microsoft.com/office/drawing/2014/main" id="{08B8D4D7-FB36-4491-A26D-CF9215EACA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6" descr="Schneefall">
            <a:extLst>
              <a:ext uri="{FF2B5EF4-FFF2-40B4-BE49-F238E27FC236}">
                <a16:creationId xmlns:a16="http://schemas.microsoft.com/office/drawing/2014/main" id="{75CE9F73-A447-4461-8392-BD678B978D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6529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7" descr="Schneefall">
            <a:extLst>
              <a:ext uri="{FF2B5EF4-FFF2-40B4-BE49-F238E27FC236}">
                <a16:creationId xmlns:a16="http://schemas.microsoft.com/office/drawing/2014/main" id="{E81A190E-8C5F-4A0A-9F5E-95E5C16B69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8" descr="Schneefall">
            <a:extLst>
              <a:ext uri="{FF2B5EF4-FFF2-40B4-BE49-F238E27FC236}">
                <a16:creationId xmlns:a16="http://schemas.microsoft.com/office/drawing/2014/main" id="{AA279D22-18A8-47B6-ADB0-2E30DA355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9" descr="Schneefall">
            <a:extLst>
              <a:ext uri="{FF2B5EF4-FFF2-40B4-BE49-F238E27FC236}">
                <a16:creationId xmlns:a16="http://schemas.microsoft.com/office/drawing/2014/main" id="{C3BCE679-0A05-4E50-9ED4-EF0101518C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7163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20" descr="Schneefall">
            <a:extLst>
              <a:ext uri="{FF2B5EF4-FFF2-40B4-BE49-F238E27FC236}">
                <a16:creationId xmlns:a16="http://schemas.microsoft.com/office/drawing/2014/main" id="{A718097F-F94A-4759-BACA-26AF074284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60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21" descr="Schneefall">
            <a:extLst>
              <a:ext uri="{FF2B5EF4-FFF2-40B4-BE49-F238E27FC236}">
                <a16:creationId xmlns:a16="http://schemas.microsoft.com/office/drawing/2014/main" id="{FBF46668-9303-456E-8922-848DDA2A93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581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22" descr="Schneefall">
            <a:extLst>
              <a:ext uri="{FF2B5EF4-FFF2-40B4-BE49-F238E27FC236}">
                <a16:creationId xmlns:a16="http://schemas.microsoft.com/office/drawing/2014/main" id="{715DF0F4-94DB-4D0D-88C4-E14B18A32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57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23" descr="Schneefall">
            <a:extLst>
              <a:ext uri="{FF2B5EF4-FFF2-40B4-BE49-F238E27FC236}">
                <a16:creationId xmlns:a16="http://schemas.microsoft.com/office/drawing/2014/main" id="{C10CCB3A-2CEA-4FC5-A9B8-04F3AF422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8527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24" descr="Schneefall">
            <a:extLst>
              <a:ext uri="{FF2B5EF4-FFF2-40B4-BE49-F238E27FC236}">
                <a16:creationId xmlns:a16="http://schemas.microsoft.com/office/drawing/2014/main" id="{6B8F2B1D-023E-41E5-86E0-110E3A3BBF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060576"/>
            <a:ext cx="11239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25" descr="Schneefall">
            <a:extLst>
              <a:ext uri="{FF2B5EF4-FFF2-40B4-BE49-F238E27FC236}">
                <a16:creationId xmlns:a16="http://schemas.microsoft.com/office/drawing/2014/main" id="{BD3A255D-B8E7-48D6-94AC-84A4C4774A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26" descr="Schneefall">
            <a:extLst>
              <a:ext uri="{FF2B5EF4-FFF2-40B4-BE49-F238E27FC236}">
                <a16:creationId xmlns:a16="http://schemas.microsoft.com/office/drawing/2014/main" id="{C0874CED-DE7D-4F8A-AF29-079A5155D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0767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27" descr="Schneefall">
            <a:extLst>
              <a:ext uri="{FF2B5EF4-FFF2-40B4-BE49-F238E27FC236}">
                <a16:creationId xmlns:a16="http://schemas.microsoft.com/office/drawing/2014/main" id="{BFD61CB6-1F23-4AA1-9802-1B8C2749FE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495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28" descr="Schneefall">
            <a:extLst>
              <a:ext uri="{FF2B5EF4-FFF2-40B4-BE49-F238E27FC236}">
                <a16:creationId xmlns:a16="http://schemas.microsoft.com/office/drawing/2014/main" id="{D1E2F40B-29BF-47A0-AA09-A6D9C9357A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45720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29" descr="Schneefall">
            <a:extLst>
              <a:ext uri="{FF2B5EF4-FFF2-40B4-BE49-F238E27FC236}">
                <a16:creationId xmlns:a16="http://schemas.microsoft.com/office/drawing/2014/main" id="{8371B924-7CA4-4D50-8420-4923E58D86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257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30" descr="Schneefall">
            <a:extLst>
              <a:ext uri="{FF2B5EF4-FFF2-40B4-BE49-F238E27FC236}">
                <a16:creationId xmlns:a16="http://schemas.microsoft.com/office/drawing/2014/main" id="{42A99C19-9974-4A6D-BB4F-B43EB1F219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31" descr="Schneefall">
            <a:extLst>
              <a:ext uri="{FF2B5EF4-FFF2-40B4-BE49-F238E27FC236}">
                <a16:creationId xmlns:a16="http://schemas.microsoft.com/office/drawing/2014/main" id="{739111F3-038F-47C4-81E3-0068D361D9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32" descr="Schneefall">
            <a:extLst>
              <a:ext uri="{FF2B5EF4-FFF2-40B4-BE49-F238E27FC236}">
                <a16:creationId xmlns:a16="http://schemas.microsoft.com/office/drawing/2014/main" id="{2F397A74-95E6-41A5-8CB6-1C321058FE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33" descr="Schneefall">
            <a:extLst>
              <a:ext uri="{FF2B5EF4-FFF2-40B4-BE49-F238E27FC236}">
                <a16:creationId xmlns:a16="http://schemas.microsoft.com/office/drawing/2014/main" id="{3EF7BEF6-0C7E-483C-AAAC-81083D3CAC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149725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34" descr="Schneefall">
            <a:extLst>
              <a:ext uri="{FF2B5EF4-FFF2-40B4-BE49-F238E27FC236}">
                <a16:creationId xmlns:a16="http://schemas.microsoft.com/office/drawing/2014/main" id="{D28E131E-4395-4261-8C4D-F3241E7FE0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53006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35" descr="Schneefall">
            <a:extLst>
              <a:ext uri="{FF2B5EF4-FFF2-40B4-BE49-F238E27FC236}">
                <a16:creationId xmlns:a16="http://schemas.microsoft.com/office/drawing/2014/main" id="{B210BC1C-F2EB-45E8-A37A-3C5442469E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724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36" descr="Schneefall">
            <a:extLst>
              <a:ext uri="{FF2B5EF4-FFF2-40B4-BE49-F238E27FC236}">
                <a16:creationId xmlns:a16="http://schemas.microsoft.com/office/drawing/2014/main" id="{3F0AD7C0-11CB-4BF8-9FD2-6837303870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37" descr="Schneefall">
            <a:extLst>
              <a:ext uri="{FF2B5EF4-FFF2-40B4-BE49-F238E27FC236}">
                <a16:creationId xmlns:a16="http://schemas.microsoft.com/office/drawing/2014/main" id="{35DD345B-69DA-478A-A926-6366A6E37D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38" descr="Schneefall">
            <a:extLst>
              <a:ext uri="{FF2B5EF4-FFF2-40B4-BE49-F238E27FC236}">
                <a16:creationId xmlns:a16="http://schemas.microsoft.com/office/drawing/2014/main" id="{B1B20D45-B23D-49CA-8773-C8C4CF135A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39" descr="Schneefall">
            <a:extLst>
              <a:ext uri="{FF2B5EF4-FFF2-40B4-BE49-F238E27FC236}">
                <a16:creationId xmlns:a16="http://schemas.microsoft.com/office/drawing/2014/main" id="{7F399FD8-02B8-49F4-B2ED-54770A93B4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557339"/>
            <a:ext cx="1257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40" descr="Schneefall">
            <a:extLst>
              <a:ext uri="{FF2B5EF4-FFF2-40B4-BE49-F238E27FC236}">
                <a16:creationId xmlns:a16="http://schemas.microsoft.com/office/drawing/2014/main" id="{0D1DFE5F-41B6-4CF9-8109-19A95B9BA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1" descr="Schneefall">
            <a:extLst>
              <a:ext uri="{FF2B5EF4-FFF2-40B4-BE49-F238E27FC236}">
                <a16:creationId xmlns:a16="http://schemas.microsoft.com/office/drawing/2014/main" id="{EBB89E55-74D8-4D15-B614-2E48ADB248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0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 descr="Schneefall">
            <a:extLst>
              <a:ext uri="{FF2B5EF4-FFF2-40B4-BE49-F238E27FC236}">
                <a16:creationId xmlns:a16="http://schemas.microsoft.com/office/drawing/2014/main" id="{694C743A-AEA8-4B3D-B08D-1C4EC938F6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81075"/>
            <a:ext cx="178593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43" descr="Schneefall">
            <a:extLst>
              <a:ext uri="{FF2B5EF4-FFF2-40B4-BE49-F238E27FC236}">
                <a16:creationId xmlns:a16="http://schemas.microsoft.com/office/drawing/2014/main" id="{C5E10409-9748-4BDD-9CF0-64995E941A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133600"/>
            <a:ext cx="7937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44" descr="Schneefall">
            <a:extLst>
              <a:ext uri="{FF2B5EF4-FFF2-40B4-BE49-F238E27FC236}">
                <a16:creationId xmlns:a16="http://schemas.microsoft.com/office/drawing/2014/main" id="{8917B91F-B288-4ADF-8D1A-B9E876B64C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45" descr="Schneefall">
            <a:extLst>
              <a:ext uri="{FF2B5EF4-FFF2-40B4-BE49-F238E27FC236}">
                <a16:creationId xmlns:a16="http://schemas.microsoft.com/office/drawing/2014/main" id="{1472222D-C1B0-41E5-BBAF-D7AFB2D3C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628776"/>
            <a:ext cx="7683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46" descr="Schneefall">
            <a:extLst>
              <a:ext uri="{FF2B5EF4-FFF2-40B4-BE49-F238E27FC236}">
                <a16:creationId xmlns:a16="http://schemas.microsoft.com/office/drawing/2014/main" id="{4CAA40C5-8568-4696-BD70-908AD3D487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4048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47" descr="Schneefall">
            <a:extLst>
              <a:ext uri="{FF2B5EF4-FFF2-40B4-BE49-F238E27FC236}">
                <a16:creationId xmlns:a16="http://schemas.microsoft.com/office/drawing/2014/main" id="{B0717296-FF1A-4136-B9AF-9440CEE9FF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6035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48" descr="Schneefall">
            <a:extLst>
              <a:ext uri="{FF2B5EF4-FFF2-40B4-BE49-F238E27FC236}">
                <a16:creationId xmlns:a16="http://schemas.microsoft.com/office/drawing/2014/main" id="{EC17A124-CECE-4751-8495-7BBCDB11CB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1889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49" descr="Schneefall">
            <a:extLst>
              <a:ext uri="{FF2B5EF4-FFF2-40B4-BE49-F238E27FC236}">
                <a16:creationId xmlns:a16="http://schemas.microsoft.com/office/drawing/2014/main" id="{6E06A5FA-172E-48A9-9172-0EE660500D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341438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6" name="Picture 50" descr="Schneefall">
            <a:extLst>
              <a:ext uri="{FF2B5EF4-FFF2-40B4-BE49-F238E27FC236}">
                <a16:creationId xmlns:a16="http://schemas.microsoft.com/office/drawing/2014/main" id="{90D792DB-3476-45F6-88A6-1D96A8098D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981075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7" name="Picture 51" descr="Schneefall">
            <a:extLst>
              <a:ext uri="{FF2B5EF4-FFF2-40B4-BE49-F238E27FC236}">
                <a16:creationId xmlns:a16="http://schemas.microsoft.com/office/drawing/2014/main" id="{8934BE7B-CB00-4022-B192-725B91F1BC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88913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8" name="Picture 52" descr="Schneefall">
            <a:extLst>
              <a:ext uri="{FF2B5EF4-FFF2-40B4-BE49-F238E27FC236}">
                <a16:creationId xmlns:a16="http://schemas.microsoft.com/office/drawing/2014/main" id="{801DF24F-24DF-4643-B7EB-F20754D5EE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1969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9" name="Picture 53" descr="Schneefall">
            <a:extLst>
              <a:ext uri="{FF2B5EF4-FFF2-40B4-BE49-F238E27FC236}">
                <a16:creationId xmlns:a16="http://schemas.microsoft.com/office/drawing/2014/main" id="{9E37723A-74AA-496E-B98D-E3E2965633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24209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0" name="Picture 54" descr="Schneefall">
            <a:extLst>
              <a:ext uri="{FF2B5EF4-FFF2-40B4-BE49-F238E27FC236}">
                <a16:creationId xmlns:a16="http://schemas.microsoft.com/office/drawing/2014/main" id="{80A963D0-4DA9-4815-B70C-8006BB4D46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2050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1" name="Picture 55" descr="Schneefall">
            <a:extLst>
              <a:ext uri="{FF2B5EF4-FFF2-40B4-BE49-F238E27FC236}">
                <a16:creationId xmlns:a16="http://schemas.microsoft.com/office/drawing/2014/main" id="{3F6688E1-CF20-4951-AA30-B584211C30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213101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2" name="Picture 56" descr="Schneefall">
            <a:extLst>
              <a:ext uri="{FF2B5EF4-FFF2-40B4-BE49-F238E27FC236}">
                <a16:creationId xmlns:a16="http://schemas.microsoft.com/office/drawing/2014/main" id="{9D51A9A1-8829-43AD-A731-F46600B80E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57346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3" name="Picture 57" descr="Schneefall">
            <a:extLst>
              <a:ext uri="{FF2B5EF4-FFF2-40B4-BE49-F238E27FC236}">
                <a16:creationId xmlns:a16="http://schemas.microsoft.com/office/drawing/2014/main" id="{B8F4B79C-948F-4325-8414-828E5852EB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9810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4" name="Picture 58" descr="Schneefall">
            <a:extLst>
              <a:ext uri="{FF2B5EF4-FFF2-40B4-BE49-F238E27FC236}">
                <a16:creationId xmlns:a16="http://schemas.microsoft.com/office/drawing/2014/main" id="{9DE169FE-2BCD-4B7F-9DCB-05575C2027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191611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5" name="Picture 59" descr="Schneefall">
            <a:extLst>
              <a:ext uri="{FF2B5EF4-FFF2-40B4-BE49-F238E27FC236}">
                <a16:creationId xmlns:a16="http://schemas.microsoft.com/office/drawing/2014/main" id="{4C6D44EE-4724-430D-8ED6-23325FDC2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6" name="Picture 60" descr="Schneefall">
            <a:extLst>
              <a:ext uri="{FF2B5EF4-FFF2-40B4-BE49-F238E27FC236}">
                <a16:creationId xmlns:a16="http://schemas.microsoft.com/office/drawing/2014/main" id="{7543240D-49F9-4D61-8E70-30F0D5B58A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4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7" name="Picture 61" descr="Schneefall">
            <a:extLst>
              <a:ext uri="{FF2B5EF4-FFF2-40B4-BE49-F238E27FC236}">
                <a16:creationId xmlns:a16="http://schemas.microsoft.com/office/drawing/2014/main" id="{6E1672A4-C385-4BE2-BDF6-EAC7151C43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950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8" name="Picture 62" descr="Schneefall">
            <a:extLst>
              <a:ext uri="{FF2B5EF4-FFF2-40B4-BE49-F238E27FC236}">
                <a16:creationId xmlns:a16="http://schemas.microsoft.com/office/drawing/2014/main" id="{5280B4D4-3EF2-4452-A657-53EC13E7FE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276476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9" name="Picture 63" descr="Schneefall">
            <a:extLst>
              <a:ext uri="{FF2B5EF4-FFF2-40B4-BE49-F238E27FC236}">
                <a16:creationId xmlns:a16="http://schemas.microsoft.com/office/drawing/2014/main" id="{4F1F6E53-83CB-45E9-A703-F5C38EF07B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0" name="Picture 64" descr="Schneefall">
            <a:extLst>
              <a:ext uri="{FF2B5EF4-FFF2-40B4-BE49-F238E27FC236}">
                <a16:creationId xmlns:a16="http://schemas.microsoft.com/office/drawing/2014/main" id="{20E9F57A-0F45-4659-8A69-C6D54BBE58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1" name="Picture 65" descr="Schneefall">
            <a:extLst>
              <a:ext uri="{FF2B5EF4-FFF2-40B4-BE49-F238E27FC236}">
                <a16:creationId xmlns:a16="http://schemas.microsoft.com/office/drawing/2014/main" id="{70715C8F-BE6B-42E8-94A1-F9523B2608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2" name="Picture 66" descr="Schneefall">
            <a:extLst>
              <a:ext uri="{FF2B5EF4-FFF2-40B4-BE49-F238E27FC236}">
                <a16:creationId xmlns:a16="http://schemas.microsoft.com/office/drawing/2014/main" id="{5D770A0E-2731-4B08-8AA3-9647C8312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3" name="Picture 67" descr="Schneefall">
            <a:extLst>
              <a:ext uri="{FF2B5EF4-FFF2-40B4-BE49-F238E27FC236}">
                <a16:creationId xmlns:a16="http://schemas.microsoft.com/office/drawing/2014/main" id="{24029E4A-5BEF-4D37-BD5A-B2B07EBA09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4" name="Picture 68" descr="Schneefall">
            <a:extLst>
              <a:ext uri="{FF2B5EF4-FFF2-40B4-BE49-F238E27FC236}">
                <a16:creationId xmlns:a16="http://schemas.microsoft.com/office/drawing/2014/main" id="{BB4F03F0-6AE8-48BF-9BE0-93FB0C12B1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5" name="Picture 69" descr="Schneefall">
            <a:extLst>
              <a:ext uri="{FF2B5EF4-FFF2-40B4-BE49-F238E27FC236}">
                <a16:creationId xmlns:a16="http://schemas.microsoft.com/office/drawing/2014/main" id="{591B8C73-6377-4127-A5F3-A01853CB60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125539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6" name="Picture 70" descr="Schneefall">
            <a:extLst>
              <a:ext uri="{FF2B5EF4-FFF2-40B4-BE49-F238E27FC236}">
                <a16:creationId xmlns:a16="http://schemas.microsoft.com/office/drawing/2014/main" id="{12F8E3FF-2A07-4FBD-8367-C2A9DDFD83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981076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59" name="Text Box 71">
            <a:extLst>
              <a:ext uri="{FF2B5EF4-FFF2-40B4-BE49-F238E27FC236}">
                <a16:creationId xmlns:a16="http://schemas.microsoft.com/office/drawing/2014/main" id="{8156688A-E590-40AE-8EC6-09248392B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188914"/>
            <a:ext cx="8353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000" b="1">
                <a:solidFill>
                  <a:schemeClr val="bg1"/>
                </a:solidFill>
                <a:latin typeface="Arial" panose="020B0604020202020204" pitchFamily="34" charset="0"/>
              </a:rPr>
              <a:t>Umnožili smo stvari koje posjedujemo, ali smo smanjili vlastite vrijednosti. Previše pričamo, rijetko volimo i prečesto mrzimo.</a:t>
            </a:r>
          </a:p>
        </p:txBody>
      </p:sp>
    </p:spTree>
  </p:cSld>
  <p:clrMapOvr>
    <a:masterClrMapping/>
  </p:clrMapOvr>
  <p:transition spd="slow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10939902">
            <a:extLst>
              <a:ext uri="{FF2B5EF4-FFF2-40B4-BE49-F238E27FC236}">
                <a16:creationId xmlns:a16="http://schemas.microsoft.com/office/drawing/2014/main" id="{49E560F6-F355-4C16-BBA5-4776B8A5F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10260013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Schneefall">
            <a:extLst>
              <a:ext uri="{FF2B5EF4-FFF2-40B4-BE49-F238E27FC236}">
                <a16:creationId xmlns:a16="http://schemas.microsoft.com/office/drawing/2014/main" id="{ED5E7510-CE8F-4C85-A744-6F7BBE4B42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3414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Schneefall">
            <a:extLst>
              <a:ext uri="{FF2B5EF4-FFF2-40B4-BE49-F238E27FC236}">
                <a16:creationId xmlns:a16="http://schemas.microsoft.com/office/drawing/2014/main" id="{C7C8B4F4-E2D2-4705-A1EA-6199805590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412875"/>
            <a:ext cx="12573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Schneefall">
            <a:extLst>
              <a:ext uri="{FF2B5EF4-FFF2-40B4-BE49-F238E27FC236}">
                <a16:creationId xmlns:a16="http://schemas.microsoft.com/office/drawing/2014/main" id="{A4C091EC-129E-465F-A705-ADD74DFDA9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Schneefall">
            <a:extLst>
              <a:ext uri="{FF2B5EF4-FFF2-40B4-BE49-F238E27FC236}">
                <a16:creationId xmlns:a16="http://schemas.microsoft.com/office/drawing/2014/main" id="{7A647BBE-33AE-4426-A70E-88CB5AB74D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3495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Schneefall">
            <a:extLst>
              <a:ext uri="{FF2B5EF4-FFF2-40B4-BE49-F238E27FC236}">
                <a16:creationId xmlns:a16="http://schemas.microsoft.com/office/drawing/2014/main" id="{1CF5DEEF-0290-45F4-84CE-7315305C43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2743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0" descr="Schneefall">
            <a:extLst>
              <a:ext uri="{FF2B5EF4-FFF2-40B4-BE49-F238E27FC236}">
                <a16:creationId xmlns:a16="http://schemas.microsoft.com/office/drawing/2014/main" id="{EFCA385B-0ABC-4F79-B06E-786B76CDEE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1" descr="Schneefall">
            <a:extLst>
              <a:ext uri="{FF2B5EF4-FFF2-40B4-BE49-F238E27FC236}">
                <a16:creationId xmlns:a16="http://schemas.microsoft.com/office/drawing/2014/main" id="{A1095002-52D5-430A-81FB-E3AF5AD2C0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2" descr="Schneefall">
            <a:extLst>
              <a:ext uri="{FF2B5EF4-FFF2-40B4-BE49-F238E27FC236}">
                <a16:creationId xmlns:a16="http://schemas.microsoft.com/office/drawing/2014/main" id="{FCF00DCE-7950-485C-8C8E-A387926A10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7813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3" descr="Schneefall">
            <a:extLst>
              <a:ext uri="{FF2B5EF4-FFF2-40B4-BE49-F238E27FC236}">
                <a16:creationId xmlns:a16="http://schemas.microsoft.com/office/drawing/2014/main" id="{EE2AF74B-821C-482C-8665-52AE118D7F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4" descr="Schneefall">
            <a:extLst>
              <a:ext uri="{FF2B5EF4-FFF2-40B4-BE49-F238E27FC236}">
                <a16:creationId xmlns:a16="http://schemas.microsoft.com/office/drawing/2014/main" id="{9E72233F-863E-4DA0-8011-90557E2D13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2131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5" descr="Schneefall">
            <a:extLst>
              <a:ext uri="{FF2B5EF4-FFF2-40B4-BE49-F238E27FC236}">
                <a16:creationId xmlns:a16="http://schemas.microsoft.com/office/drawing/2014/main" id="{3BF83297-7D6A-4E1B-9A7D-A248778B8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6" descr="Schneefall">
            <a:extLst>
              <a:ext uri="{FF2B5EF4-FFF2-40B4-BE49-F238E27FC236}">
                <a16:creationId xmlns:a16="http://schemas.microsoft.com/office/drawing/2014/main" id="{95491F23-5579-47E9-B380-D4566C7E50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6529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7" descr="Schneefall">
            <a:extLst>
              <a:ext uri="{FF2B5EF4-FFF2-40B4-BE49-F238E27FC236}">
                <a16:creationId xmlns:a16="http://schemas.microsoft.com/office/drawing/2014/main" id="{A4FDE09F-0EE5-4E62-9D62-E8D483DA4A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8" descr="Schneefall">
            <a:extLst>
              <a:ext uri="{FF2B5EF4-FFF2-40B4-BE49-F238E27FC236}">
                <a16:creationId xmlns:a16="http://schemas.microsoft.com/office/drawing/2014/main" id="{8474D121-243A-4F46-8D00-287B44BDD5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9" descr="Schneefall">
            <a:extLst>
              <a:ext uri="{FF2B5EF4-FFF2-40B4-BE49-F238E27FC236}">
                <a16:creationId xmlns:a16="http://schemas.microsoft.com/office/drawing/2014/main" id="{C96F3495-D19A-4338-81E8-4C9D8546AD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7163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20" descr="Schneefall">
            <a:extLst>
              <a:ext uri="{FF2B5EF4-FFF2-40B4-BE49-F238E27FC236}">
                <a16:creationId xmlns:a16="http://schemas.microsoft.com/office/drawing/2014/main" id="{84F30948-B484-4E7A-B736-E693F2EF46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60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21" descr="Schneefall">
            <a:extLst>
              <a:ext uri="{FF2B5EF4-FFF2-40B4-BE49-F238E27FC236}">
                <a16:creationId xmlns:a16="http://schemas.microsoft.com/office/drawing/2014/main" id="{F490C1F9-DCC1-43C3-961E-A75F08AB4D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581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2" descr="Schneefall">
            <a:extLst>
              <a:ext uri="{FF2B5EF4-FFF2-40B4-BE49-F238E27FC236}">
                <a16:creationId xmlns:a16="http://schemas.microsoft.com/office/drawing/2014/main" id="{637F2EEA-13A8-4D5B-A2A1-4D9F1C7B75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57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23" descr="Schneefall">
            <a:extLst>
              <a:ext uri="{FF2B5EF4-FFF2-40B4-BE49-F238E27FC236}">
                <a16:creationId xmlns:a16="http://schemas.microsoft.com/office/drawing/2014/main" id="{F5385146-B058-41C2-B6DE-8DEC5769B0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8527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24" descr="Schneefall">
            <a:extLst>
              <a:ext uri="{FF2B5EF4-FFF2-40B4-BE49-F238E27FC236}">
                <a16:creationId xmlns:a16="http://schemas.microsoft.com/office/drawing/2014/main" id="{8002814D-C2A6-4D7E-A24B-B2E08D071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060576"/>
            <a:ext cx="11239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25" descr="Schneefall">
            <a:extLst>
              <a:ext uri="{FF2B5EF4-FFF2-40B4-BE49-F238E27FC236}">
                <a16:creationId xmlns:a16="http://schemas.microsoft.com/office/drawing/2014/main" id="{76FCB5B9-8FE9-4055-901E-26973A8BB6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6" descr="Schneefall">
            <a:extLst>
              <a:ext uri="{FF2B5EF4-FFF2-40B4-BE49-F238E27FC236}">
                <a16:creationId xmlns:a16="http://schemas.microsoft.com/office/drawing/2014/main" id="{1FD33735-092C-4D2B-B28E-9D95D5F4D5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0767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7" descr="Schneefall">
            <a:extLst>
              <a:ext uri="{FF2B5EF4-FFF2-40B4-BE49-F238E27FC236}">
                <a16:creationId xmlns:a16="http://schemas.microsoft.com/office/drawing/2014/main" id="{B51414CA-E8DA-41B3-971E-A617CB396B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495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28" descr="Schneefall">
            <a:extLst>
              <a:ext uri="{FF2B5EF4-FFF2-40B4-BE49-F238E27FC236}">
                <a16:creationId xmlns:a16="http://schemas.microsoft.com/office/drawing/2014/main" id="{D93A0FBD-022B-44E5-BBDA-54FA0F7CA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45720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3" name="Picture 29" descr="Schneefall">
            <a:extLst>
              <a:ext uri="{FF2B5EF4-FFF2-40B4-BE49-F238E27FC236}">
                <a16:creationId xmlns:a16="http://schemas.microsoft.com/office/drawing/2014/main" id="{8D47568D-6F93-49E2-B1A8-B0D1CF9856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257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4" name="Picture 30" descr="Schneefall">
            <a:extLst>
              <a:ext uri="{FF2B5EF4-FFF2-40B4-BE49-F238E27FC236}">
                <a16:creationId xmlns:a16="http://schemas.microsoft.com/office/drawing/2014/main" id="{E8D98D64-4222-40F3-BCE0-D2E3A30CD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5" name="Picture 31" descr="Schneefall">
            <a:extLst>
              <a:ext uri="{FF2B5EF4-FFF2-40B4-BE49-F238E27FC236}">
                <a16:creationId xmlns:a16="http://schemas.microsoft.com/office/drawing/2014/main" id="{581C91EC-AA04-404A-9A58-8B96C0315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6" name="Picture 32" descr="Schneefall">
            <a:extLst>
              <a:ext uri="{FF2B5EF4-FFF2-40B4-BE49-F238E27FC236}">
                <a16:creationId xmlns:a16="http://schemas.microsoft.com/office/drawing/2014/main" id="{A0B5E48C-6C9F-40E3-B7CB-72C71CBA02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7" name="Picture 33" descr="Schneefall">
            <a:extLst>
              <a:ext uri="{FF2B5EF4-FFF2-40B4-BE49-F238E27FC236}">
                <a16:creationId xmlns:a16="http://schemas.microsoft.com/office/drawing/2014/main" id="{80153914-A0E5-49E7-9D0A-4559773C34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149725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8" name="Picture 34" descr="Schneefall">
            <a:extLst>
              <a:ext uri="{FF2B5EF4-FFF2-40B4-BE49-F238E27FC236}">
                <a16:creationId xmlns:a16="http://schemas.microsoft.com/office/drawing/2014/main" id="{0621E930-4CD1-49A3-91DC-607C333ABB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53006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9" name="Picture 35" descr="Schneefall">
            <a:extLst>
              <a:ext uri="{FF2B5EF4-FFF2-40B4-BE49-F238E27FC236}">
                <a16:creationId xmlns:a16="http://schemas.microsoft.com/office/drawing/2014/main" id="{D2D3AC2E-50B7-4B62-927E-1B70A3B7D9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724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36" descr="Schneefall">
            <a:extLst>
              <a:ext uri="{FF2B5EF4-FFF2-40B4-BE49-F238E27FC236}">
                <a16:creationId xmlns:a16="http://schemas.microsoft.com/office/drawing/2014/main" id="{322C3D84-3DC2-46E3-9FA9-792AC0B701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Picture 37" descr="Schneefall">
            <a:extLst>
              <a:ext uri="{FF2B5EF4-FFF2-40B4-BE49-F238E27FC236}">
                <a16:creationId xmlns:a16="http://schemas.microsoft.com/office/drawing/2014/main" id="{3454FB55-B862-492D-B390-1EF8C41E5E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2" name="Picture 38" descr="Schneefall">
            <a:extLst>
              <a:ext uri="{FF2B5EF4-FFF2-40B4-BE49-F238E27FC236}">
                <a16:creationId xmlns:a16="http://schemas.microsoft.com/office/drawing/2014/main" id="{97D53F93-EA1A-42B2-BB06-A6DAD0088A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3" name="Picture 39" descr="Schneefall">
            <a:extLst>
              <a:ext uri="{FF2B5EF4-FFF2-40B4-BE49-F238E27FC236}">
                <a16:creationId xmlns:a16="http://schemas.microsoft.com/office/drawing/2014/main" id="{6F846988-802E-48BE-8581-0EE3D01F4B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557339"/>
            <a:ext cx="1257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4" name="Picture 40" descr="Schneefall">
            <a:extLst>
              <a:ext uri="{FF2B5EF4-FFF2-40B4-BE49-F238E27FC236}">
                <a16:creationId xmlns:a16="http://schemas.microsoft.com/office/drawing/2014/main" id="{92988372-E01A-4DBE-8107-00A6473F13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0"/>
            <a:ext cx="14319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5" name="Picture 41" descr="Schneefall">
            <a:extLst>
              <a:ext uri="{FF2B5EF4-FFF2-40B4-BE49-F238E27FC236}">
                <a16:creationId xmlns:a16="http://schemas.microsoft.com/office/drawing/2014/main" id="{685FBE9C-6AE0-4F30-9ABC-BCAD916D2A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0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6" name="Picture 42" descr="Schneefall">
            <a:extLst>
              <a:ext uri="{FF2B5EF4-FFF2-40B4-BE49-F238E27FC236}">
                <a16:creationId xmlns:a16="http://schemas.microsoft.com/office/drawing/2014/main" id="{4E567571-F77F-4557-8F12-A2D405262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81075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" name="Picture 43" descr="Schneefall">
            <a:extLst>
              <a:ext uri="{FF2B5EF4-FFF2-40B4-BE49-F238E27FC236}">
                <a16:creationId xmlns:a16="http://schemas.microsoft.com/office/drawing/2014/main" id="{98718D32-A47E-4EA6-8C72-D488A6C467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133600"/>
            <a:ext cx="7937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8" name="Picture 44" descr="Schneefall">
            <a:extLst>
              <a:ext uri="{FF2B5EF4-FFF2-40B4-BE49-F238E27FC236}">
                <a16:creationId xmlns:a16="http://schemas.microsoft.com/office/drawing/2014/main" id="{5930FE4A-D0DA-4B89-A252-B33E84F84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6" y="0"/>
            <a:ext cx="14319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9" name="Picture 45" descr="Schneefall">
            <a:extLst>
              <a:ext uri="{FF2B5EF4-FFF2-40B4-BE49-F238E27FC236}">
                <a16:creationId xmlns:a16="http://schemas.microsoft.com/office/drawing/2014/main" id="{06561DD1-B5C3-4496-BAAE-C4C54B8CDC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628776"/>
            <a:ext cx="7683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0" name="Picture 46" descr="Schneefall">
            <a:extLst>
              <a:ext uri="{FF2B5EF4-FFF2-40B4-BE49-F238E27FC236}">
                <a16:creationId xmlns:a16="http://schemas.microsoft.com/office/drawing/2014/main" id="{22ECFE29-2BF9-41DE-8016-1AAC69861B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4048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1" name="Picture 47" descr="Schneefall">
            <a:extLst>
              <a:ext uri="{FF2B5EF4-FFF2-40B4-BE49-F238E27FC236}">
                <a16:creationId xmlns:a16="http://schemas.microsoft.com/office/drawing/2014/main" id="{CEC4837D-90F4-4B0E-AA58-F7FF511F47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6035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2" name="Picture 48" descr="Schneefall">
            <a:extLst>
              <a:ext uri="{FF2B5EF4-FFF2-40B4-BE49-F238E27FC236}">
                <a16:creationId xmlns:a16="http://schemas.microsoft.com/office/drawing/2014/main" id="{2C9A3C7B-4B94-4B9E-B32A-FE4DB99180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1889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3" name="Picture 49" descr="Schneefall">
            <a:extLst>
              <a:ext uri="{FF2B5EF4-FFF2-40B4-BE49-F238E27FC236}">
                <a16:creationId xmlns:a16="http://schemas.microsoft.com/office/drawing/2014/main" id="{33FF11B9-1AE9-42AD-ACC7-4C08995766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341438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4" name="Picture 50" descr="Schneefall">
            <a:extLst>
              <a:ext uri="{FF2B5EF4-FFF2-40B4-BE49-F238E27FC236}">
                <a16:creationId xmlns:a16="http://schemas.microsoft.com/office/drawing/2014/main" id="{3D5C3447-2A4C-44FF-8276-25AD34517D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981075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5" name="Picture 51" descr="Schneefall">
            <a:extLst>
              <a:ext uri="{FF2B5EF4-FFF2-40B4-BE49-F238E27FC236}">
                <a16:creationId xmlns:a16="http://schemas.microsoft.com/office/drawing/2014/main" id="{1B20E404-5703-4FA1-859D-5C0C0DB438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88913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6" name="Picture 52" descr="Schneefall">
            <a:extLst>
              <a:ext uri="{FF2B5EF4-FFF2-40B4-BE49-F238E27FC236}">
                <a16:creationId xmlns:a16="http://schemas.microsoft.com/office/drawing/2014/main" id="{7A2DF4B0-C089-4357-8B3E-E07A24854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1969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7" name="Picture 53" descr="Schneefall">
            <a:extLst>
              <a:ext uri="{FF2B5EF4-FFF2-40B4-BE49-F238E27FC236}">
                <a16:creationId xmlns:a16="http://schemas.microsoft.com/office/drawing/2014/main" id="{F433FDF9-C845-4D2C-9B7C-A08150D323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24209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8" name="Picture 54" descr="Schneefall">
            <a:extLst>
              <a:ext uri="{FF2B5EF4-FFF2-40B4-BE49-F238E27FC236}">
                <a16:creationId xmlns:a16="http://schemas.microsoft.com/office/drawing/2014/main" id="{B40D85B8-8795-450E-8250-5DC391E247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88" y="2205039"/>
            <a:ext cx="1257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9" name="Picture 55" descr="Schneefall">
            <a:extLst>
              <a:ext uri="{FF2B5EF4-FFF2-40B4-BE49-F238E27FC236}">
                <a16:creationId xmlns:a16="http://schemas.microsoft.com/office/drawing/2014/main" id="{20214B10-9E90-4F2C-93C9-0F4808E64D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213101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0" name="Picture 56" descr="Schneefall">
            <a:extLst>
              <a:ext uri="{FF2B5EF4-FFF2-40B4-BE49-F238E27FC236}">
                <a16:creationId xmlns:a16="http://schemas.microsoft.com/office/drawing/2014/main" id="{3765E472-85D5-424E-AAC1-39F55DAA24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57346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57" descr="Schneefall">
            <a:extLst>
              <a:ext uri="{FF2B5EF4-FFF2-40B4-BE49-F238E27FC236}">
                <a16:creationId xmlns:a16="http://schemas.microsoft.com/office/drawing/2014/main" id="{B79527AA-8473-4801-9160-9FFC11D808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981076"/>
            <a:ext cx="20510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2" name="Picture 58" descr="Schneefall">
            <a:extLst>
              <a:ext uri="{FF2B5EF4-FFF2-40B4-BE49-F238E27FC236}">
                <a16:creationId xmlns:a16="http://schemas.microsoft.com/office/drawing/2014/main" id="{0A017A36-8AF4-4148-9ADF-A7BBA15ED2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191611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3" name="Picture 59" descr="Schneefall">
            <a:extLst>
              <a:ext uri="{FF2B5EF4-FFF2-40B4-BE49-F238E27FC236}">
                <a16:creationId xmlns:a16="http://schemas.microsoft.com/office/drawing/2014/main" id="{A3A6C63D-1AF5-420E-8441-43003ACA9F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60" descr="Schneefall">
            <a:extLst>
              <a:ext uri="{FF2B5EF4-FFF2-40B4-BE49-F238E27FC236}">
                <a16:creationId xmlns:a16="http://schemas.microsoft.com/office/drawing/2014/main" id="{F03AC5E6-0A70-4C0F-BB69-B14B997068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4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61" descr="Schneefall">
            <a:extLst>
              <a:ext uri="{FF2B5EF4-FFF2-40B4-BE49-F238E27FC236}">
                <a16:creationId xmlns:a16="http://schemas.microsoft.com/office/drawing/2014/main" id="{8D6B9A45-982D-4266-B00A-78CF7928F2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950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6" name="Picture 62" descr="Schneefall">
            <a:extLst>
              <a:ext uri="{FF2B5EF4-FFF2-40B4-BE49-F238E27FC236}">
                <a16:creationId xmlns:a16="http://schemas.microsoft.com/office/drawing/2014/main" id="{60F2BCCE-4CCE-4275-822B-E5D1A2636A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276476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7" name="Picture 63" descr="Schneefall">
            <a:extLst>
              <a:ext uri="{FF2B5EF4-FFF2-40B4-BE49-F238E27FC236}">
                <a16:creationId xmlns:a16="http://schemas.microsoft.com/office/drawing/2014/main" id="{FEDB4E10-04C7-4777-914A-6BF2674D6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8" name="Picture 64" descr="Schneefall">
            <a:extLst>
              <a:ext uri="{FF2B5EF4-FFF2-40B4-BE49-F238E27FC236}">
                <a16:creationId xmlns:a16="http://schemas.microsoft.com/office/drawing/2014/main" id="{89DD0829-8E37-4224-A826-7C0E4D6AD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0"/>
            <a:ext cx="12319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9" name="Picture 65" descr="Schneefall">
            <a:extLst>
              <a:ext uri="{FF2B5EF4-FFF2-40B4-BE49-F238E27FC236}">
                <a16:creationId xmlns:a16="http://schemas.microsoft.com/office/drawing/2014/main" id="{5B6100E8-5F18-4729-A303-93F6FB182B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0" name="Picture 66" descr="Schneefall">
            <a:extLst>
              <a:ext uri="{FF2B5EF4-FFF2-40B4-BE49-F238E27FC236}">
                <a16:creationId xmlns:a16="http://schemas.microsoft.com/office/drawing/2014/main" id="{9F4D0834-9512-4873-9C9A-C1264179E1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1" name="Picture 67" descr="Schneefall">
            <a:extLst>
              <a:ext uri="{FF2B5EF4-FFF2-40B4-BE49-F238E27FC236}">
                <a16:creationId xmlns:a16="http://schemas.microsoft.com/office/drawing/2014/main" id="{161DF110-F217-4651-862B-98291F74CA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2" name="Picture 68" descr="Schneefall">
            <a:extLst>
              <a:ext uri="{FF2B5EF4-FFF2-40B4-BE49-F238E27FC236}">
                <a16:creationId xmlns:a16="http://schemas.microsoft.com/office/drawing/2014/main" id="{3368F2EE-6A4F-46B6-ADA6-0861D5AE5F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3" name="Picture 69" descr="Schneefall">
            <a:extLst>
              <a:ext uri="{FF2B5EF4-FFF2-40B4-BE49-F238E27FC236}">
                <a16:creationId xmlns:a16="http://schemas.microsoft.com/office/drawing/2014/main" id="{C6C32E5F-6522-4030-8887-FED7BD1EA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14" y="1196976"/>
            <a:ext cx="132238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4" name="Picture 70" descr="Schneefall">
            <a:extLst>
              <a:ext uri="{FF2B5EF4-FFF2-40B4-BE49-F238E27FC236}">
                <a16:creationId xmlns:a16="http://schemas.microsoft.com/office/drawing/2014/main" id="{F124F93C-B149-4AFB-AB2A-2185E29BD8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981076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55" name="Text Box 71">
            <a:extLst>
              <a:ext uri="{FF2B5EF4-FFF2-40B4-BE49-F238E27FC236}">
                <a16:creationId xmlns:a16="http://schemas.microsoft.com/office/drawing/2014/main" id="{C88609F6-77C3-4D6B-B9DA-91465D181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241926"/>
            <a:ext cx="849788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000" b="1">
                <a:solidFill>
                  <a:schemeClr val="bg1"/>
                </a:solidFill>
                <a:latin typeface="Arial" panose="020B0604020202020204" pitchFamily="34" charset="0"/>
              </a:rPr>
              <a:t>Naučili smo kako zaraditi za život, ali ne i kako živjeti. Dodali smo godine životu, ali ne i život godinama. Bili smo na Mjesecu i natrag, ali imamo problem upoznati svog susjeda. Osvajamo Svemir, a borimo se sa neistraženim „Svemirom“ u sebi. Napravili smo velike stvari, ali ne i dobre.</a:t>
            </a:r>
          </a:p>
        </p:txBody>
      </p:sp>
    </p:spTree>
  </p:cSld>
  <p:clrMapOvr>
    <a:masterClrMapping/>
  </p:clrMapOvr>
  <p:transition spd="slow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8629948">
            <a:extLst>
              <a:ext uri="{FF2B5EF4-FFF2-40B4-BE49-F238E27FC236}">
                <a16:creationId xmlns:a16="http://schemas.microsoft.com/office/drawing/2014/main" id="{2AFD68CC-AA5E-43B2-80B9-985C69B5F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0475913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 descr="Schneefall">
            <a:extLst>
              <a:ext uri="{FF2B5EF4-FFF2-40B4-BE49-F238E27FC236}">
                <a16:creationId xmlns:a16="http://schemas.microsoft.com/office/drawing/2014/main" id="{A0E888D6-95A4-49E8-A7BF-B45236C280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1341438"/>
            <a:ext cx="22653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Schneefall">
            <a:extLst>
              <a:ext uri="{FF2B5EF4-FFF2-40B4-BE49-F238E27FC236}">
                <a16:creationId xmlns:a16="http://schemas.microsoft.com/office/drawing/2014/main" id="{86414271-BBEB-46AB-96AE-1E0776ED89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412875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7" descr="Schneefall">
            <a:extLst>
              <a:ext uri="{FF2B5EF4-FFF2-40B4-BE49-F238E27FC236}">
                <a16:creationId xmlns:a16="http://schemas.microsoft.com/office/drawing/2014/main" id="{EF92A216-744D-45BB-9E5C-8BAE2F0B1D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8" descr="Schneefall">
            <a:extLst>
              <a:ext uri="{FF2B5EF4-FFF2-40B4-BE49-F238E27FC236}">
                <a16:creationId xmlns:a16="http://schemas.microsoft.com/office/drawing/2014/main" id="{DD9CC7ED-2576-4D7A-9089-582DBF835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3495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 descr="Schneefall">
            <a:extLst>
              <a:ext uri="{FF2B5EF4-FFF2-40B4-BE49-F238E27FC236}">
                <a16:creationId xmlns:a16="http://schemas.microsoft.com/office/drawing/2014/main" id="{6D7CC093-8999-4551-9335-EFC7B4120F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2743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0" descr="Schneefall">
            <a:extLst>
              <a:ext uri="{FF2B5EF4-FFF2-40B4-BE49-F238E27FC236}">
                <a16:creationId xmlns:a16="http://schemas.microsoft.com/office/drawing/2014/main" id="{DF6D7145-653B-48F3-9266-96BD2E198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1" descr="Schneefall">
            <a:extLst>
              <a:ext uri="{FF2B5EF4-FFF2-40B4-BE49-F238E27FC236}">
                <a16:creationId xmlns:a16="http://schemas.microsoft.com/office/drawing/2014/main" id="{5795D07E-F01B-4976-BF71-7698484D26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2" descr="Schneefall">
            <a:extLst>
              <a:ext uri="{FF2B5EF4-FFF2-40B4-BE49-F238E27FC236}">
                <a16:creationId xmlns:a16="http://schemas.microsoft.com/office/drawing/2014/main" id="{76C57A6B-9DAF-438D-815C-3EA214BE90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781301"/>
            <a:ext cx="2808287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3" descr="Schneefall">
            <a:extLst>
              <a:ext uri="{FF2B5EF4-FFF2-40B4-BE49-F238E27FC236}">
                <a16:creationId xmlns:a16="http://schemas.microsoft.com/office/drawing/2014/main" id="{182A43F5-6785-46B4-8175-08FB90B3C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4" descr="Schneefall">
            <a:extLst>
              <a:ext uri="{FF2B5EF4-FFF2-40B4-BE49-F238E27FC236}">
                <a16:creationId xmlns:a16="http://schemas.microsoft.com/office/drawing/2014/main" id="{9F1B26CD-A9DB-4644-8C10-7DDA5B4A7F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2131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5" descr="Schneefall">
            <a:extLst>
              <a:ext uri="{FF2B5EF4-FFF2-40B4-BE49-F238E27FC236}">
                <a16:creationId xmlns:a16="http://schemas.microsoft.com/office/drawing/2014/main" id="{E43CC55F-AEBD-466F-8D17-232CBADE27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16" descr="Schneefall">
            <a:extLst>
              <a:ext uri="{FF2B5EF4-FFF2-40B4-BE49-F238E27FC236}">
                <a16:creationId xmlns:a16="http://schemas.microsoft.com/office/drawing/2014/main" id="{F25F3395-03B2-4282-A730-A21CEE9C7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6529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17" descr="Schneefall">
            <a:extLst>
              <a:ext uri="{FF2B5EF4-FFF2-40B4-BE49-F238E27FC236}">
                <a16:creationId xmlns:a16="http://schemas.microsoft.com/office/drawing/2014/main" id="{B7CF302E-34B6-4256-A784-FF323256FF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18" descr="Schneefall">
            <a:extLst>
              <a:ext uri="{FF2B5EF4-FFF2-40B4-BE49-F238E27FC236}">
                <a16:creationId xmlns:a16="http://schemas.microsoft.com/office/drawing/2014/main" id="{13DD40E3-4395-42BE-B002-DACB0FE1B1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1" name="Picture 19" descr="Schneefall">
            <a:extLst>
              <a:ext uri="{FF2B5EF4-FFF2-40B4-BE49-F238E27FC236}">
                <a16:creationId xmlns:a16="http://schemas.microsoft.com/office/drawing/2014/main" id="{3B963D1B-544F-4CF4-892F-79B2D5498D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7163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2" name="Picture 20" descr="Schneefall">
            <a:extLst>
              <a:ext uri="{FF2B5EF4-FFF2-40B4-BE49-F238E27FC236}">
                <a16:creationId xmlns:a16="http://schemas.microsoft.com/office/drawing/2014/main" id="{8650F54E-41F6-4B06-BB78-C0E6840E5E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60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3" name="Picture 21" descr="Schneefall">
            <a:extLst>
              <a:ext uri="{FF2B5EF4-FFF2-40B4-BE49-F238E27FC236}">
                <a16:creationId xmlns:a16="http://schemas.microsoft.com/office/drawing/2014/main" id="{521B34FE-BD54-4662-B941-81DE87746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581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2" descr="Schneefall">
            <a:extLst>
              <a:ext uri="{FF2B5EF4-FFF2-40B4-BE49-F238E27FC236}">
                <a16:creationId xmlns:a16="http://schemas.microsoft.com/office/drawing/2014/main" id="{1FBCC24F-0178-4483-9D3D-53B6F25390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57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5" name="Picture 23" descr="Schneefall">
            <a:extLst>
              <a:ext uri="{FF2B5EF4-FFF2-40B4-BE49-F238E27FC236}">
                <a16:creationId xmlns:a16="http://schemas.microsoft.com/office/drawing/2014/main" id="{598DE1BF-FCFD-4228-A989-5E62E588A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8527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24" descr="Schneefall">
            <a:extLst>
              <a:ext uri="{FF2B5EF4-FFF2-40B4-BE49-F238E27FC236}">
                <a16:creationId xmlns:a16="http://schemas.microsoft.com/office/drawing/2014/main" id="{34455777-8F08-4D8C-AFAD-0AC659E7A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060576"/>
            <a:ext cx="11239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7" name="Picture 25" descr="Schneefall">
            <a:extLst>
              <a:ext uri="{FF2B5EF4-FFF2-40B4-BE49-F238E27FC236}">
                <a16:creationId xmlns:a16="http://schemas.microsoft.com/office/drawing/2014/main" id="{9F1D30EE-744F-46D5-8433-33EDB923C5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6" descr="Schneefall">
            <a:extLst>
              <a:ext uri="{FF2B5EF4-FFF2-40B4-BE49-F238E27FC236}">
                <a16:creationId xmlns:a16="http://schemas.microsoft.com/office/drawing/2014/main" id="{4F4CE52C-4B76-4065-8336-9CF5F17659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0767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7" descr="Schneefall">
            <a:extLst>
              <a:ext uri="{FF2B5EF4-FFF2-40B4-BE49-F238E27FC236}">
                <a16:creationId xmlns:a16="http://schemas.microsoft.com/office/drawing/2014/main" id="{B2704F99-D5A7-4D00-8719-BAEAF507F9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495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0" name="Picture 28" descr="Schneefall">
            <a:extLst>
              <a:ext uri="{FF2B5EF4-FFF2-40B4-BE49-F238E27FC236}">
                <a16:creationId xmlns:a16="http://schemas.microsoft.com/office/drawing/2014/main" id="{7425AFE6-517B-430A-B6C1-7EF4314929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45720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1" name="Picture 29" descr="Schneefall">
            <a:extLst>
              <a:ext uri="{FF2B5EF4-FFF2-40B4-BE49-F238E27FC236}">
                <a16:creationId xmlns:a16="http://schemas.microsoft.com/office/drawing/2014/main" id="{7380FA50-416F-40CD-A8EA-8F835D5A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257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2" name="Picture 30" descr="Schneefall">
            <a:extLst>
              <a:ext uri="{FF2B5EF4-FFF2-40B4-BE49-F238E27FC236}">
                <a16:creationId xmlns:a16="http://schemas.microsoft.com/office/drawing/2014/main" id="{5179AD35-AD90-434E-8776-E241F80090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3" name="Picture 31" descr="Schneefall">
            <a:extLst>
              <a:ext uri="{FF2B5EF4-FFF2-40B4-BE49-F238E27FC236}">
                <a16:creationId xmlns:a16="http://schemas.microsoft.com/office/drawing/2014/main" id="{7F2B8574-86D8-4D5A-A337-365A0CF26F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4" name="Picture 32" descr="Schneefall">
            <a:extLst>
              <a:ext uri="{FF2B5EF4-FFF2-40B4-BE49-F238E27FC236}">
                <a16:creationId xmlns:a16="http://schemas.microsoft.com/office/drawing/2014/main" id="{A7E8798D-FAF2-45F6-931F-E9B8529515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5" name="Picture 33" descr="Schneefall">
            <a:extLst>
              <a:ext uri="{FF2B5EF4-FFF2-40B4-BE49-F238E27FC236}">
                <a16:creationId xmlns:a16="http://schemas.microsoft.com/office/drawing/2014/main" id="{A0F87D1D-B5FA-4099-B299-2D4FCCDC59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149725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6" name="Picture 34" descr="Schneefall">
            <a:extLst>
              <a:ext uri="{FF2B5EF4-FFF2-40B4-BE49-F238E27FC236}">
                <a16:creationId xmlns:a16="http://schemas.microsoft.com/office/drawing/2014/main" id="{F89BE365-0A02-4D27-B1B8-0EC76186D9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53006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7" name="Picture 35" descr="Schneefall">
            <a:extLst>
              <a:ext uri="{FF2B5EF4-FFF2-40B4-BE49-F238E27FC236}">
                <a16:creationId xmlns:a16="http://schemas.microsoft.com/office/drawing/2014/main" id="{530D0973-FF1B-4646-B060-1211F951BA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724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8" name="Picture 36" descr="Schneefall">
            <a:extLst>
              <a:ext uri="{FF2B5EF4-FFF2-40B4-BE49-F238E27FC236}">
                <a16:creationId xmlns:a16="http://schemas.microsoft.com/office/drawing/2014/main" id="{519FB879-A610-4A8D-8B53-B3B5298152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37" descr="Schneefall">
            <a:extLst>
              <a:ext uri="{FF2B5EF4-FFF2-40B4-BE49-F238E27FC236}">
                <a16:creationId xmlns:a16="http://schemas.microsoft.com/office/drawing/2014/main" id="{B914EC60-C9F3-4D4D-8C45-551E3B6355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0" name="Picture 38" descr="Schneefall">
            <a:extLst>
              <a:ext uri="{FF2B5EF4-FFF2-40B4-BE49-F238E27FC236}">
                <a16:creationId xmlns:a16="http://schemas.microsoft.com/office/drawing/2014/main" id="{1D50AE94-49E9-4026-A6DA-DA0896F89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1" name="Picture 39" descr="Schneefall">
            <a:extLst>
              <a:ext uri="{FF2B5EF4-FFF2-40B4-BE49-F238E27FC236}">
                <a16:creationId xmlns:a16="http://schemas.microsoft.com/office/drawing/2014/main" id="{97243B4E-DED2-4870-B523-DBF7E1D63E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557339"/>
            <a:ext cx="1257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2" name="Picture 40" descr="Schneefall">
            <a:extLst>
              <a:ext uri="{FF2B5EF4-FFF2-40B4-BE49-F238E27FC236}">
                <a16:creationId xmlns:a16="http://schemas.microsoft.com/office/drawing/2014/main" id="{C7617486-B88B-44A3-A64C-78B14B633A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3" name="Picture 41" descr="Schneefall">
            <a:extLst>
              <a:ext uri="{FF2B5EF4-FFF2-40B4-BE49-F238E27FC236}">
                <a16:creationId xmlns:a16="http://schemas.microsoft.com/office/drawing/2014/main" id="{B2D5830D-DAAA-47F4-A0ED-85E20B068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0"/>
            <a:ext cx="19605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4" name="Picture 42" descr="Schneefall">
            <a:extLst>
              <a:ext uri="{FF2B5EF4-FFF2-40B4-BE49-F238E27FC236}">
                <a16:creationId xmlns:a16="http://schemas.microsoft.com/office/drawing/2014/main" id="{C4BA8FAB-075D-4875-B91B-53D0A8C159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33375"/>
            <a:ext cx="15875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5" name="Picture 43" descr="Schneefall">
            <a:extLst>
              <a:ext uri="{FF2B5EF4-FFF2-40B4-BE49-F238E27FC236}">
                <a16:creationId xmlns:a16="http://schemas.microsoft.com/office/drawing/2014/main" id="{BEB36D8F-56A9-4824-91A9-9A5232778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133600"/>
            <a:ext cx="7937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6" name="Picture 44" descr="Schneefall">
            <a:extLst>
              <a:ext uri="{FF2B5EF4-FFF2-40B4-BE49-F238E27FC236}">
                <a16:creationId xmlns:a16="http://schemas.microsoft.com/office/drawing/2014/main" id="{312FC7DB-12A4-482C-AEAB-B35F8AAACD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7" name="Picture 45" descr="Schneefall">
            <a:extLst>
              <a:ext uri="{FF2B5EF4-FFF2-40B4-BE49-F238E27FC236}">
                <a16:creationId xmlns:a16="http://schemas.microsoft.com/office/drawing/2014/main" id="{1ABDA022-5123-4646-9DB8-5A6869DB01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628776"/>
            <a:ext cx="7683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8" name="Picture 46" descr="Schneefall">
            <a:extLst>
              <a:ext uri="{FF2B5EF4-FFF2-40B4-BE49-F238E27FC236}">
                <a16:creationId xmlns:a16="http://schemas.microsoft.com/office/drawing/2014/main" id="{A118D7BC-3F4C-4BF2-BEE2-00BF8DDDCE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4048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09" name="Picture 47" descr="Schneefall">
            <a:extLst>
              <a:ext uri="{FF2B5EF4-FFF2-40B4-BE49-F238E27FC236}">
                <a16:creationId xmlns:a16="http://schemas.microsoft.com/office/drawing/2014/main" id="{B30797A2-86A7-4339-BB5A-28A174BFA7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6035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0" name="Picture 48" descr="Schneefall">
            <a:extLst>
              <a:ext uri="{FF2B5EF4-FFF2-40B4-BE49-F238E27FC236}">
                <a16:creationId xmlns:a16="http://schemas.microsoft.com/office/drawing/2014/main" id="{73C2FB18-45CF-4E58-AB50-893FF71EE8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1889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1" name="Picture 49" descr="Schneefall">
            <a:extLst>
              <a:ext uri="{FF2B5EF4-FFF2-40B4-BE49-F238E27FC236}">
                <a16:creationId xmlns:a16="http://schemas.microsoft.com/office/drawing/2014/main" id="{5738FCB0-384A-46CE-A80E-8DF7F0DB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341438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2" name="Picture 50" descr="Schneefall">
            <a:extLst>
              <a:ext uri="{FF2B5EF4-FFF2-40B4-BE49-F238E27FC236}">
                <a16:creationId xmlns:a16="http://schemas.microsoft.com/office/drawing/2014/main" id="{DCC62E5C-AEF9-48A0-ADFD-01C2C4D63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620713"/>
            <a:ext cx="13239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3" name="Picture 51" descr="Schneefall">
            <a:extLst>
              <a:ext uri="{FF2B5EF4-FFF2-40B4-BE49-F238E27FC236}">
                <a16:creationId xmlns:a16="http://schemas.microsoft.com/office/drawing/2014/main" id="{055AFF93-3321-4DC1-9065-B04EBF99ED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88913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4" name="Picture 52" descr="Schneefall">
            <a:extLst>
              <a:ext uri="{FF2B5EF4-FFF2-40B4-BE49-F238E27FC236}">
                <a16:creationId xmlns:a16="http://schemas.microsoft.com/office/drawing/2014/main" id="{844A4409-EAE1-4334-B9E7-E8C1EF2C23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6" y="1196976"/>
            <a:ext cx="171926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5" name="Picture 53" descr="Schneefall">
            <a:extLst>
              <a:ext uri="{FF2B5EF4-FFF2-40B4-BE49-F238E27FC236}">
                <a16:creationId xmlns:a16="http://schemas.microsoft.com/office/drawing/2014/main" id="{A199FF81-8A78-4EF9-9BE2-419B3F4DA6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24209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6" name="Picture 54" descr="Schneefall">
            <a:extLst>
              <a:ext uri="{FF2B5EF4-FFF2-40B4-BE49-F238E27FC236}">
                <a16:creationId xmlns:a16="http://schemas.microsoft.com/office/drawing/2014/main" id="{140FF24E-9F5C-471A-9BC7-100EFAB939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2050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7" name="Picture 55" descr="Schneefall">
            <a:extLst>
              <a:ext uri="{FF2B5EF4-FFF2-40B4-BE49-F238E27FC236}">
                <a16:creationId xmlns:a16="http://schemas.microsoft.com/office/drawing/2014/main" id="{7E819858-AE0F-470B-B47F-C3B5B533E5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213101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8" name="Picture 56" descr="Schneefall">
            <a:extLst>
              <a:ext uri="{FF2B5EF4-FFF2-40B4-BE49-F238E27FC236}">
                <a16:creationId xmlns:a16="http://schemas.microsoft.com/office/drawing/2014/main" id="{F6D42CBC-924F-4AC0-A5B2-36A04111DE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57346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9" name="Picture 57" descr="Schneefall">
            <a:extLst>
              <a:ext uri="{FF2B5EF4-FFF2-40B4-BE49-F238E27FC236}">
                <a16:creationId xmlns:a16="http://schemas.microsoft.com/office/drawing/2014/main" id="{D4949042-6BCD-49C4-B293-B01AF8D3D9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9810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0" name="Picture 58" descr="Schneefall">
            <a:extLst>
              <a:ext uri="{FF2B5EF4-FFF2-40B4-BE49-F238E27FC236}">
                <a16:creationId xmlns:a16="http://schemas.microsoft.com/office/drawing/2014/main" id="{395F9FFC-9F92-4ADB-9ECB-FE4D4D75BF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191611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1" name="Picture 59" descr="Schneefall">
            <a:extLst>
              <a:ext uri="{FF2B5EF4-FFF2-40B4-BE49-F238E27FC236}">
                <a16:creationId xmlns:a16="http://schemas.microsoft.com/office/drawing/2014/main" id="{C71810D3-6A42-4EC6-B001-2E13695C2C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2" name="Picture 60" descr="Schneefall">
            <a:extLst>
              <a:ext uri="{FF2B5EF4-FFF2-40B4-BE49-F238E27FC236}">
                <a16:creationId xmlns:a16="http://schemas.microsoft.com/office/drawing/2014/main" id="{D199E47D-C7D3-4DF5-87DA-BB47474BFD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4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3" name="Picture 61" descr="Schneefall">
            <a:extLst>
              <a:ext uri="{FF2B5EF4-FFF2-40B4-BE49-F238E27FC236}">
                <a16:creationId xmlns:a16="http://schemas.microsoft.com/office/drawing/2014/main" id="{C639F4F2-9A9E-4682-895A-08558E37F4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950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4" name="Picture 62" descr="Schneefall">
            <a:extLst>
              <a:ext uri="{FF2B5EF4-FFF2-40B4-BE49-F238E27FC236}">
                <a16:creationId xmlns:a16="http://schemas.microsoft.com/office/drawing/2014/main" id="{9103926F-1349-4D1F-B955-92063323FB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276476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5" name="Picture 63" descr="Schneefall">
            <a:extLst>
              <a:ext uri="{FF2B5EF4-FFF2-40B4-BE49-F238E27FC236}">
                <a16:creationId xmlns:a16="http://schemas.microsoft.com/office/drawing/2014/main" id="{BD4425D1-B4B7-41B1-8BC7-F623121FE6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6" name="Picture 64" descr="Schneefall">
            <a:extLst>
              <a:ext uri="{FF2B5EF4-FFF2-40B4-BE49-F238E27FC236}">
                <a16:creationId xmlns:a16="http://schemas.microsoft.com/office/drawing/2014/main" id="{49F6BD52-8380-45DB-8367-6BBE11EE84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7" name="Picture 65" descr="Schneefall">
            <a:extLst>
              <a:ext uri="{FF2B5EF4-FFF2-40B4-BE49-F238E27FC236}">
                <a16:creationId xmlns:a16="http://schemas.microsoft.com/office/drawing/2014/main" id="{D794D132-85BE-499C-8F8F-7BE4DC74A6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4" y="0"/>
            <a:ext cx="1628775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8" name="Picture 66" descr="Schneefall">
            <a:extLst>
              <a:ext uri="{FF2B5EF4-FFF2-40B4-BE49-F238E27FC236}">
                <a16:creationId xmlns:a16="http://schemas.microsoft.com/office/drawing/2014/main" id="{FB346D82-514C-4B25-A433-B297DA3358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9" name="Picture 67" descr="Schneefall">
            <a:extLst>
              <a:ext uri="{FF2B5EF4-FFF2-40B4-BE49-F238E27FC236}">
                <a16:creationId xmlns:a16="http://schemas.microsoft.com/office/drawing/2014/main" id="{7ED23912-34F9-4F85-9E74-08DC5D4A1C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0" name="Picture 68" descr="Schneefall">
            <a:extLst>
              <a:ext uri="{FF2B5EF4-FFF2-40B4-BE49-F238E27FC236}">
                <a16:creationId xmlns:a16="http://schemas.microsoft.com/office/drawing/2014/main" id="{A40C3081-D16A-4F8B-AB56-FAEA90F072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1" name="Picture 69" descr="Schneefall">
            <a:extLst>
              <a:ext uri="{FF2B5EF4-FFF2-40B4-BE49-F238E27FC236}">
                <a16:creationId xmlns:a16="http://schemas.microsoft.com/office/drawing/2014/main" id="{14F31CF3-BB93-4946-BB16-A2BB7F6E2D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125539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2" name="Picture 70" descr="Schneefall">
            <a:extLst>
              <a:ext uri="{FF2B5EF4-FFF2-40B4-BE49-F238E27FC236}">
                <a16:creationId xmlns:a16="http://schemas.microsoft.com/office/drawing/2014/main" id="{664313D9-3049-44F5-954B-F7FA8EA482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981076"/>
            <a:ext cx="6619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207" name="Text Box 71">
            <a:extLst>
              <a:ext uri="{FF2B5EF4-FFF2-40B4-BE49-F238E27FC236}">
                <a16:creationId xmlns:a16="http://schemas.microsoft.com/office/drawing/2014/main" id="{22154A27-622D-401A-B156-1C4C57B98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241926"/>
            <a:ext cx="88201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000" b="1">
                <a:solidFill>
                  <a:schemeClr val="bg1"/>
                </a:solidFill>
                <a:latin typeface="Arial" panose="020B0604020202020204" pitchFamily="34" charset="0"/>
              </a:rPr>
              <a:t>Bavimo se pročišćavanjem zraka, a ne duše. Pišemo više, a učimo manje. Planiramo više, a postižemo manje. Naučili smo žuriti, ali ne kako strpljivo čekati. Stvorili smo kompjutere u koje pohranjujemo sve više informacija, da čine sve više kopija, a sve manje i manje komuniciramo.</a:t>
            </a:r>
          </a:p>
        </p:txBody>
      </p:sp>
    </p:spTree>
  </p:cSld>
  <p:clrMapOvr>
    <a:masterClrMapping/>
  </p:clrMapOvr>
  <p:transition spd="slow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0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10948591">
            <a:extLst>
              <a:ext uri="{FF2B5EF4-FFF2-40B4-BE49-F238E27FC236}">
                <a16:creationId xmlns:a16="http://schemas.microsoft.com/office/drawing/2014/main" id="{56398AB4-D308-4F4F-AA30-EBC8186DE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Schneefall">
            <a:extLst>
              <a:ext uri="{FF2B5EF4-FFF2-40B4-BE49-F238E27FC236}">
                <a16:creationId xmlns:a16="http://schemas.microsoft.com/office/drawing/2014/main" id="{4CB52E6A-5A27-4A3D-927C-01D8EAC12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3414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Schneefall">
            <a:extLst>
              <a:ext uri="{FF2B5EF4-FFF2-40B4-BE49-F238E27FC236}">
                <a16:creationId xmlns:a16="http://schemas.microsoft.com/office/drawing/2014/main" id="{C0F01E8A-5DEE-48B9-884B-051FBEDCC3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412875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Schneefall">
            <a:extLst>
              <a:ext uri="{FF2B5EF4-FFF2-40B4-BE49-F238E27FC236}">
                <a16:creationId xmlns:a16="http://schemas.microsoft.com/office/drawing/2014/main" id="{0B30DA57-EA39-46C5-835E-6B5D79B8F1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 descr="Schneefall">
            <a:extLst>
              <a:ext uri="{FF2B5EF4-FFF2-40B4-BE49-F238E27FC236}">
                <a16:creationId xmlns:a16="http://schemas.microsoft.com/office/drawing/2014/main" id="{58A64184-DBDB-4026-B529-082AC18E3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3495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 descr="Schneefall">
            <a:extLst>
              <a:ext uri="{FF2B5EF4-FFF2-40B4-BE49-F238E27FC236}">
                <a16:creationId xmlns:a16="http://schemas.microsoft.com/office/drawing/2014/main" id="{3A77122D-FEF1-499E-A541-320454DFF4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2743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Schneefall">
            <a:extLst>
              <a:ext uri="{FF2B5EF4-FFF2-40B4-BE49-F238E27FC236}">
                <a16:creationId xmlns:a16="http://schemas.microsoft.com/office/drawing/2014/main" id="{C434B43A-A695-4100-884A-3ADEC1ADFA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1" descr="Schneefall">
            <a:extLst>
              <a:ext uri="{FF2B5EF4-FFF2-40B4-BE49-F238E27FC236}">
                <a16:creationId xmlns:a16="http://schemas.microsoft.com/office/drawing/2014/main" id="{1ECA0795-1EA1-4E6C-9C8F-998C1D13A3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2" descr="Schneefall">
            <a:extLst>
              <a:ext uri="{FF2B5EF4-FFF2-40B4-BE49-F238E27FC236}">
                <a16:creationId xmlns:a16="http://schemas.microsoft.com/office/drawing/2014/main" id="{238DBFE2-A64E-48CA-914D-5F0B03EAB7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781300"/>
            <a:ext cx="2087562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3" descr="Schneefall">
            <a:extLst>
              <a:ext uri="{FF2B5EF4-FFF2-40B4-BE49-F238E27FC236}">
                <a16:creationId xmlns:a16="http://schemas.microsoft.com/office/drawing/2014/main" id="{7C81749D-2EE0-4192-B626-20BADF439E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4" descr="Schneefall">
            <a:extLst>
              <a:ext uri="{FF2B5EF4-FFF2-40B4-BE49-F238E27FC236}">
                <a16:creationId xmlns:a16="http://schemas.microsoft.com/office/drawing/2014/main" id="{F18F3141-2F1C-4214-8023-51CA03FE97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2131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5" descr="Schneefall">
            <a:extLst>
              <a:ext uri="{FF2B5EF4-FFF2-40B4-BE49-F238E27FC236}">
                <a16:creationId xmlns:a16="http://schemas.microsoft.com/office/drawing/2014/main" id="{9C86B397-2F68-44A5-9C32-D92D365B6D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6" descr="Schneefall">
            <a:extLst>
              <a:ext uri="{FF2B5EF4-FFF2-40B4-BE49-F238E27FC236}">
                <a16:creationId xmlns:a16="http://schemas.microsoft.com/office/drawing/2014/main" id="{AB84EEBB-1233-403B-8BA4-7C730928A8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6529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7" descr="Schneefall">
            <a:extLst>
              <a:ext uri="{FF2B5EF4-FFF2-40B4-BE49-F238E27FC236}">
                <a16:creationId xmlns:a16="http://schemas.microsoft.com/office/drawing/2014/main" id="{7A829ACE-A99B-43A5-ABA0-CCC6BA479C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18" descr="Schneefall">
            <a:extLst>
              <a:ext uri="{FF2B5EF4-FFF2-40B4-BE49-F238E27FC236}">
                <a16:creationId xmlns:a16="http://schemas.microsoft.com/office/drawing/2014/main" id="{0528BCE8-43F2-40BD-BA52-8662AC0ED6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9" descr="Schneefall">
            <a:extLst>
              <a:ext uri="{FF2B5EF4-FFF2-40B4-BE49-F238E27FC236}">
                <a16:creationId xmlns:a16="http://schemas.microsoft.com/office/drawing/2014/main" id="{6058ADF9-C661-4C75-B18C-D995EC09C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7163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20" descr="Schneefall">
            <a:extLst>
              <a:ext uri="{FF2B5EF4-FFF2-40B4-BE49-F238E27FC236}">
                <a16:creationId xmlns:a16="http://schemas.microsoft.com/office/drawing/2014/main" id="{752E6475-4326-4F39-99C9-5842DE2611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60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21" descr="Schneefall">
            <a:extLst>
              <a:ext uri="{FF2B5EF4-FFF2-40B4-BE49-F238E27FC236}">
                <a16:creationId xmlns:a16="http://schemas.microsoft.com/office/drawing/2014/main" id="{769486B6-D913-49B6-9E9B-806B9DCA4B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581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22" descr="Schneefall">
            <a:extLst>
              <a:ext uri="{FF2B5EF4-FFF2-40B4-BE49-F238E27FC236}">
                <a16:creationId xmlns:a16="http://schemas.microsoft.com/office/drawing/2014/main" id="{78E487D0-70DC-4E7B-B091-EAA2AEEF5D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57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23" descr="Schneefall">
            <a:extLst>
              <a:ext uri="{FF2B5EF4-FFF2-40B4-BE49-F238E27FC236}">
                <a16:creationId xmlns:a16="http://schemas.microsoft.com/office/drawing/2014/main" id="{C45889BB-987B-459F-8DFF-E400106243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8527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24" descr="Schneefall">
            <a:extLst>
              <a:ext uri="{FF2B5EF4-FFF2-40B4-BE49-F238E27FC236}">
                <a16:creationId xmlns:a16="http://schemas.microsoft.com/office/drawing/2014/main" id="{E195A155-6AA5-48CA-99AB-C384A7645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060576"/>
            <a:ext cx="11239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25" descr="Schneefall">
            <a:extLst>
              <a:ext uri="{FF2B5EF4-FFF2-40B4-BE49-F238E27FC236}">
                <a16:creationId xmlns:a16="http://schemas.microsoft.com/office/drawing/2014/main" id="{5C8420CF-E4C0-485B-AD34-812912B6F8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26" descr="Schneefall">
            <a:extLst>
              <a:ext uri="{FF2B5EF4-FFF2-40B4-BE49-F238E27FC236}">
                <a16:creationId xmlns:a16="http://schemas.microsoft.com/office/drawing/2014/main" id="{234BE489-00DC-4A0A-A916-3C15978EAE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0767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7" descr="Schneefall">
            <a:extLst>
              <a:ext uri="{FF2B5EF4-FFF2-40B4-BE49-F238E27FC236}">
                <a16:creationId xmlns:a16="http://schemas.microsoft.com/office/drawing/2014/main" id="{1878667F-5023-48F1-91FC-B988AD4A8B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495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28" descr="Schneefall">
            <a:extLst>
              <a:ext uri="{FF2B5EF4-FFF2-40B4-BE49-F238E27FC236}">
                <a16:creationId xmlns:a16="http://schemas.microsoft.com/office/drawing/2014/main" id="{92644A29-2D46-43A5-AF58-B96F50D54F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45720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29" descr="Schneefall">
            <a:extLst>
              <a:ext uri="{FF2B5EF4-FFF2-40B4-BE49-F238E27FC236}">
                <a16:creationId xmlns:a16="http://schemas.microsoft.com/office/drawing/2014/main" id="{C74123A1-8F5E-4E13-A23B-2903839B01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257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30" descr="Schneefall">
            <a:extLst>
              <a:ext uri="{FF2B5EF4-FFF2-40B4-BE49-F238E27FC236}">
                <a16:creationId xmlns:a16="http://schemas.microsoft.com/office/drawing/2014/main" id="{3BFA6AFA-CFD1-4EFD-AE55-AAF0A51591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31" descr="Schneefall">
            <a:extLst>
              <a:ext uri="{FF2B5EF4-FFF2-40B4-BE49-F238E27FC236}">
                <a16:creationId xmlns:a16="http://schemas.microsoft.com/office/drawing/2014/main" id="{93924D15-D767-42F7-9883-409D38763C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32" descr="Schneefall">
            <a:extLst>
              <a:ext uri="{FF2B5EF4-FFF2-40B4-BE49-F238E27FC236}">
                <a16:creationId xmlns:a16="http://schemas.microsoft.com/office/drawing/2014/main" id="{6D0BD3AE-E62C-4167-A2CD-0C877CFC5A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33" descr="Schneefall">
            <a:extLst>
              <a:ext uri="{FF2B5EF4-FFF2-40B4-BE49-F238E27FC236}">
                <a16:creationId xmlns:a16="http://schemas.microsoft.com/office/drawing/2014/main" id="{25257CFF-6D53-4923-9610-04697028E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149725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34" descr="Schneefall">
            <a:extLst>
              <a:ext uri="{FF2B5EF4-FFF2-40B4-BE49-F238E27FC236}">
                <a16:creationId xmlns:a16="http://schemas.microsoft.com/office/drawing/2014/main" id="{855A24BD-848D-4A6F-B81F-5E483AE1CB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53006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35" descr="Schneefall">
            <a:extLst>
              <a:ext uri="{FF2B5EF4-FFF2-40B4-BE49-F238E27FC236}">
                <a16:creationId xmlns:a16="http://schemas.microsoft.com/office/drawing/2014/main" id="{3711E2E0-87AB-4B41-9349-142A271E78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724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36" descr="Schneefall">
            <a:extLst>
              <a:ext uri="{FF2B5EF4-FFF2-40B4-BE49-F238E27FC236}">
                <a16:creationId xmlns:a16="http://schemas.microsoft.com/office/drawing/2014/main" id="{7EAC6842-E61D-4303-9236-9FC97DF664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37" descr="Schneefall">
            <a:extLst>
              <a:ext uri="{FF2B5EF4-FFF2-40B4-BE49-F238E27FC236}">
                <a16:creationId xmlns:a16="http://schemas.microsoft.com/office/drawing/2014/main" id="{2002B9D5-FE8C-4325-9C33-CB0B1E7BA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Picture 38" descr="Schneefall">
            <a:extLst>
              <a:ext uri="{FF2B5EF4-FFF2-40B4-BE49-F238E27FC236}">
                <a16:creationId xmlns:a16="http://schemas.microsoft.com/office/drawing/2014/main" id="{A980F294-02BC-484F-8951-27DB5F44D5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9" name="Picture 39" descr="Schneefall">
            <a:extLst>
              <a:ext uri="{FF2B5EF4-FFF2-40B4-BE49-F238E27FC236}">
                <a16:creationId xmlns:a16="http://schemas.microsoft.com/office/drawing/2014/main" id="{24C8CBFB-0B08-4308-805B-A6200A95B1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557339"/>
            <a:ext cx="1257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40" descr="Schneefall">
            <a:extLst>
              <a:ext uri="{FF2B5EF4-FFF2-40B4-BE49-F238E27FC236}">
                <a16:creationId xmlns:a16="http://schemas.microsoft.com/office/drawing/2014/main" id="{524A24F3-3BD9-4B43-A908-22EB63F804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1" name="Picture 41" descr="Schneefall">
            <a:extLst>
              <a:ext uri="{FF2B5EF4-FFF2-40B4-BE49-F238E27FC236}">
                <a16:creationId xmlns:a16="http://schemas.microsoft.com/office/drawing/2014/main" id="{42C22607-8198-4FD3-A5BE-434C10D70B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0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2" name="Picture 42" descr="Schneefall">
            <a:extLst>
              <a:ext uri="{FF2B5EF4-FFF2-40B4-BE49-F238E27FC236}">
                <a16:creationId xmlns:a16="http://schemas.microsoft.com/office/drawing/2014/main" id="{F42054B8-23AE-409D-8597-2C9E4A7EA2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81075"/>
            <a:ext cx="178593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3" name="Picture 43" descr="Schneefall">
            <a:extLst>
              <a:ext uri="{FF2B5EF4-FFF2-40B4-BE49-F238E27FC236}">
                <a16:creationId xmlns:a16="http://schemas.microsoft.com/office/drawing/2014/main" id="{C069A3AA-9528-4CBA-80C0-1B7E73400B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133600"/>
            <a:ext cx="7937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4" name="Picture 44" descr="Schneefall">
            <a:extLst>
              <a:ext uri="{FF2B5EF4-FFF2-40B4-BE49-F238E27FC236}">
                <a16:creationId xmlns:a16="http://schemas.microsoft.com/office/drawing/2014/main" id="{3ED4DFC6-7C1A-4100-BE19-CB33A1A3A0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5" name="Picture 45" descr="Schneefall">
            <a:extLst>
              <a:ext uri="{FF2B5EF4-FFF2-40B4-BE49-F238E27FC236}">
                <a16:creationId xmlns:a16="http://schemas.microsoft.com/office/drawing/2014/main" id="{3C4D978F-9631-4FAA-A9F3-5FD8EE691A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628776"/>
            <a:ext cx="7683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6" name="Picture 46" descr="Schneefall">
            <a:extLst>
              <a:ext uri="{FF2B5EF4-FFF2-40B4-BE49-F238E27FC236}">
                <a16:creationId xmlns:a16="http://schemas.microsoft.com/office/drawing/2014/main" id="{32A7DEFF-539A-4B46-B34C-CCD8E2A85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4048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7" name="Picture 47" descr="Schneefall">
            <a:extLst>
              <a:ext uri="{FF2B5EF4-FFF2-40B4-BE49-F238E27FC236}">
                <a16:creationId xmlns:a16="http://schemas.microsoft.com/office/drawing/2014/main" id="{B11443E4-66E0-42D9-B9CD-3E0C722E28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6035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8" name="Picture 48" descr="Schneefall">
            <a:extLst>
              <a:ext uri="{FF2B5EF4-FFF2-40B4-BE49-F238E27FC236}">
                <a16:creationId xmlns:a16="http://schemas.microsoft.com/office/drawing/2014/main" id="{3EE77519-5475-4687-B765-FD8A04E73D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1889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9" name="Picture 49" descr="Schneefall">
            <a:extLst>
              <a:ext uri="{FF2B5EF4-FFF2-40B4-BE49-F238E27FC236}">
                <a16:creationId xmlns:a16="http://schemas.microsoft.com/office/drawing/2014/main" id="{E6342BE8-0515-412B-8D4B-331DDD0683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341438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0" name="Picture 50" descr="Schneefall">
            <a:extLst>
              <a:ext uri="{FF2B5EF4-FFF2-40B4-BE49-F238E27FC236}">
                <a16:creationId xmlns:a16="http://schemas.microsoft.com/office/drawing/2014/main" id="{DDB9DDA4-4003-4618-B94F-2CD5D347A3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981075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1" name="Picture 51" descr="Schneefall">
            <a:extLst>
              <a:ext uri="{FF2B5EF4-FFF2-40B4-BE49-F238E27FC236}">
                <a16:creationId xmlns:a16="http://schemas.microsoft.com/office/drawing/2014/main" id="{A3110465-7187-4FE5-9AB4-B41C6DC916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88913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2" name="Picture 52" descr="Schneefall">
            <a:extLst>
              <a:ext uri="{FF2B5EF4-FFF2-40B4-BE49-F238E27FC236}">
                <a16:creationId xmlns:a16="http://schemas.microsoft.com/office/drawing/2014/main" id="{710A78CD-2CBD-452E-ADD7-24723EA3D3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1969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3" name="Picture 53" descr="Schneefall">
            <a:extLst>
              <a:ext uri="{FF2B5EF4-FFF2-40B4-BE49-F238E27FC236}">
                <a16:creationId xmlns:a16="http://schemas.microsoft.com/office/drawing/2014/main" id="{F954A113-5939-4495-B35E-FDDE7C2F6B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24209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4" name="Picture 54" descr="Schneefall">
            <a:extLst>
              <a:ext uri="{FF2B5EF4-FFF2-40B4-BE49-F238E27FC236}">
                <a16:creationId xmlns:a16="http://schemas.microsoft.com/office/drawing/2014/main" id="{2E744BE0-1032-4A86-99E8-E5F4CB2C60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2050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5" name="Picture 55" descr="Schneefall">
            <a:extLst>
              <a:ext uri="{FF2B5EF4-FFF2-40B4-BE49-F238E27FC236}">
                <a16:creationId xmlns:a16="http://schemas.microsoft.com/office/drawing/2014/main" id="{F1A22C9C-0F72-4D3D-9335-2093066FF1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213101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6" name="Picture 56" descr="Schneefall">
            <a:extLst>
              <a:ext uri="{FF2B5EF4-FFF2-40B4-BE49-F238E27FC236}">
                <a16:creationId xmlns:a16="http://schemas.microsoft.com/office/drawing/2014/main" id="{923A892D-F7B5-4EAF-84A7-8513DF875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57346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7" name="Picture 57" descr="Schneefall">
            <a:extLst>
              <a:ext uri="{FF2B5EF4-FFF2-40B4-BE49-F238E27FC236}">
                <a16:creationId xmlns:a16="http://schemas.microsoft.com/office/drawing/2014/main" id="{BA0D8553-8687-479A-9667-B2C1A4F070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9810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8" name="Picture 58" descr="Schneefall">
            <a:extLst>
              <a:ext uri="{FF2B5EF4-FFF2-40B4-BE49-F238E27FC236}">
                <a16:creationId xmlns:a16="http://schemas.microsoft.com/office/drawing/2014/main" id="{69E3DF5E-6A9D-48AE-870D-2D12B526BB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191611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9" name="Picture 59" descr="Schneefall">
            <a:extLst>
              <a:ext uri="{FF2B5EF4-FFF2-40B4-BE49-F238E27FC236}">
                <a16:creationId xmlns:a16="http://schemas.microsoft.com/office/drawing/2014/main" id="{8DB2768F-5A03-4D13-98D6-9F0045F9A3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0" name="Picture 60" descr="Schneefall">
            <a:extLst>
              <a:ext uri="{FF2B5EF4-FFF2-40B4-BE49-F238E27FC236}">
                <a16:creationId xmlns:a16="http://schemas.microsoft.com/office/drawing/2014/main" id="{CF337DF4-88B2-4306-989D-A7BA9F318A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4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1" name="Picture 61" descr="Schneefall">
            <a:extLst>
              <a:ext uri="{FF2B5EF4-FFF2-40B4-BE49-F238E27FC236}">
                <a16:creationId xmlns:a16="http://schemas.microsoft.com/office/drawing/2014/main" id="{4A5B8A36-4819-4017-A396-EAC2DD7B91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950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2" name="Picture 62" descr="Schneefall">
            <a:extLst>
              <a:ext uri="{FF2B5EF4-FFF2-40B4-BE49-F238E27FC236}">
                <a16:creationId xmlns:a16="http://schemas.microsoft.com/office/drawing/2014/main" id="{62A7DBFD-8F71-46AF-AA62-86992C7A1E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276476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3" name="Picture 63" descr="Schneefall">
            <a:extLst>
              <a:ext uri="{FF2B5EF4-FFF2-40B4-BE49-F238E27FC236}">
                <a16:creationId xmlns:a16="http://schemas.microsoft.com/office/drawing/2014/main" id="{65D5D834-9911-4E92-B18E-5C01D63E4F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4" name="Picture 64" descr="Schneefall">
            <a:extLst>
              <a:ext uri="{FF2B5EF4-FFF2-40B4-BE49-F238E27FC236}">
                <a16:creationId xmlns:a16="http://schemas.microsoft.com/office/drawing/2014/main" id="{F8BD28E2-81FF-4B8E-9B14-4270A08DF6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5" name="Picture 65" descr="Schneefall">
            <a:extLst>
              <a:ext uri="{FF2B5EF4-FFF2-40B4-BE49-F238E27FC236}">
                <a16:creationId xmlns:a16="http://schemas.microsoft.com/office/drawing/2014/main" id="{BE81FF75-5603-4DAA-A0C4-E21EAFBB28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6" name="Picture 66" descr="Schneefall">
            <a:extLst>
              <a:ext uri="{FF2B5EF4-FFF2-40B4-BE49-F238E27FC236}">
                <a16:creationId xmlns:a16="http://schemas.microsoft.com/office/drawing/2014/main" id="{30B0C03B-EB65-4970-A8E0-73D6830E8B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7" name="Picture 67" descr="Schneefall">
            <a:extLst>
              <a:ext uri="{FF2B5EF4-FFF2-40B4-BE49-F238E27FC236}">
                <a16:creationId xmlns:a16="http://schemas.microsoft.com/office/drawing/2014/main" id="{92FF2DC1-0099-469E-B8C7-89EE3F3789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8" name="Picture 68" descr="Schneefall">
            <a:extLst>
              <a:ext uri="{FF2B5EF4-FFF2-40B4-BE49-F238E27FC236}">
                <a16:creationId xmlns:a16="http://schemas.microsoft.com/office/drawing/2014/main" id="{E9C55CC5-8D32-4F3E-A02E-39D69894E2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9" name="Picture 69" descr="Schneefall">
            <a:extLst>
              <a:ext uri="{FF2B5EF4-FFF2-40B4-BE49-F238E27FC236}">
                <a16:creationId xmlns:a16="http://schemas.microsoft.com/office/drawing/2014/main" id="{B026AEF4-5749-448C-8526-71987D18FD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125539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0" name="Picture 70" descr="Schneefall">
            <a:extLst>
              <a:ext uri="{FF2B5EF4-FFF2-40B4-BE49-F238E27FC236}">
                <a16:creationId xmlns:a16="http://schemas.microsoft.com/office/drawing/2014/main" id="{CD3E7D7E-5DD3-4DEE-880F-078DDBD4BC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981076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303" name="Text Box 71">
            <a:extLst>
              <a:ext uri="{FF2B5EF4-FFF2-40B4-BE49-F238E27FC236}">
                <a16:creationId xmlns:a16="http://schemas.microsoft.com/office/drawing/2014/main" id="{115CE891-0ADE-4B15-A9CF-E3E0E0A38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4632326"/>
            <a:ext cx="86423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000" b="1">
                <a:solidFill>
                  <a:schemeClr val="bg1"/>
                </a:solidFill>
                <a:latin typeface="Arial" panose="020B0604020202020204" pitchFamily="34" charset="0"/>
              </a:rPr>
              <a:t>Ovo su vremena brze hrane, i spore probave, velikih ljudi i sitnih duša, naglih obogaćivanja i šupljih veza među ljudima. Ovo su vremena dviju plaća u obitelji, a više razvoda, ljepših i većih, ali razorenih kuća. Ovo su vremena pelena koje se bacaju, veza za jednu noć, pretilnih tijela, tableta koje čine „čuda“ od veselja do smirenja i na kraju smrti. Ovo su vremena kada je život u „izlogu“ a „skladišta“ su prazna.</a:t>
            </a:r>
            <a:r>
              <a:rPr lang="hr-HR" altLang="sr-Latn-RS" sz="2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 advTm="4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0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10879843">
            <a:extLst>
              <a:ext uri="{FF2B5EF4-FFF2-40B4-BE49-F238E27FC236}">
                <a16:creationId xmlns:a16="http://schemas.microsoft.com/office/drawing/2014/main" id="{4E2F1DBA-FD13-4C84-B911-34EB7A042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4802" r="3542" b="6013"/>
          <a:stretch>
            <a:fillRect/>
          </a:stretch>
        </p:blipFill>
        <p:spPr bwMode="auto">
          <a:xfrm>
            <a:off x="1524000" y="1"/>
            <a:ext cx="946785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Schneefall">
            <a:extLst>
              <a:ext uri="{FF2B5EF4-FFF2-40B4-BE49-F238E27FC236}">
                <a16:creationId xmlns:a16="http://schemas.microsoft.com/office/drawing/2014/main" id="{0EA8DC5E-8BA4-4483-972E-6D4896074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8" y="13414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chneefall">
            <a:extLst>
              <a:ext uri="{FF2B5EF4-FFF2-40B4-BE49-F238E27FC236}">
                <a16:creationId xmlns:a16="http://schemas.microsoft.com/office/drawing/2014/main" id="{679F22BB-8A62-4178-9CDD-5AFFC64090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1412875"/>
            <a:ext cx="20161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Schneefall">
            <a:extLst>
              <a:ext uri="{FF2B5EF4-FFF2-40B4-BE49-F238E27FC236}">
                <a16:creationId xmlns:a16="http://schemas.microsoft.com/office/drawing/2014/main" id="{4A495D36-56F7-4261-B752-661F087642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Schneefall">
            <a:extLst>
              <a:ext uri="{FF2B5EF4-FFF2-40B4-BE49-F238E27FC236}">
                <a16:creationId xmlns:a16="http://schemas.microsoft.com/office/drawing/2014/main" id="{896F5983-80AF-43B0-A067-1EBCE8D8A8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23495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Schneefall">
            <a:extLst>
              <a:ext uri="{FF2B5EF4-FFF2-40B4-BE49-F238E27FC236}">
                <a16:creationId xmlns:a16="http://schemas.microsoft.com/office/drawing/2014/main" id="{E3042A29-479B-4B1B-AAB9-C5420595AD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2743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 descr="Schneefall">
            <a:extLst>
              <a:ext uri="{FF2B5EF4-FFF2-40B4-BE49-F238E27FC236}">
                <a16:creationId xmlns:a16="http://schemas.microsoft.com/office/drawing/2014/main" id="{835CD937-E49F-40CF-9FCC-430307E3AE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1" descr="Schneefall">
            <a:extLst>
              <a:ext uri="{FF2B5EF4-FFF2-40B4-BE49-F238E27FC236}">
                <a16:creationId xmlns:a16="http://schemas.microsoft.com/office/drawing/2014/main" id="{F9962FA7-9C8B-4E6D-AC07-4906663410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0686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2" descr="Schneefall">
            <a:extLst>
              <a:ext uri="{FF2B5EF4-FFF2-40B4-BE49-F238E27FC236}">
                <a16:creationId xmlns:a16="http://schemas.microsoft.com/office/drawing/2014/main" id="{3C5DD8F2-6208-4588-991E-7EB57F7F8C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27813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Schneefall">
            <a:extLst>
              <a:ext uri="{FF2B5EF4-FFF2-40B4-BE49-F238E27FC236}">
                <a16:creationId xmlns:a16="http://schemas.microsoft.com/office/drawing/2014/main" id="{4A7EC015-37D5-4CE9-B5E5-A938B426F1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4" descr="Schneefall">
            <a:extLst>
              <a:ext uri="{FF2B5EF4-FFF2-40B4-BE49-F238E27FC236}">
                <a16:creationId xmlns:a16="http://schemas.microsoft.com/office/drawing/2014/main" id="{916BB43D-57DB-414D-80D6-3E2297588D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32131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5" descr="Schneefall">
            <a:extLst>
              <a:ext uri="{FF2B5EF4-FFF2-40B4-BE49-F238E27FC236}">
                <a16:creationId xmlns:a16="http://schemas.microsoft.com/office/drawing/2014/main" id="{6173E7C7-6747-4EE2-AB57-55D70CF30D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6" descr="Schneefall">
            <a:extLst>
              <a:ext uri="{FF2B5EF4-FFF2-40B4-BE49-F238E27FC236}">
                <a16:creationId xmlns:a16="http://schemas.microsoft.com/office/drawing/2014/main" id="{51A9ED47-3666-4F41-8B7C-886D29B256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46529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7" descr="Schneefall">
            <a:extLst>
              <a:ext uri="{FF2B5EF4-FFF2-40B4-BE49-F238E27FC236}">
                <a16:creationId xmlns:a16="http://schemas.microsoft.com/office/drawing/2014/main" id="{4E250AD5-9BC9-4C64-943B-7E55031B98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18" descr="Schneefall">
            <a:extLst>
              <a:ext uri="{FF2B5EF4-FFF2-40B4-BE49-F238E27FC236}">
                <a16:creationId xmlns:a16="http://schemas.microsoft.com/office/drawing/2014/main" id="{314A7B41-5A77-4C97-8A14-EF1855044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5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19" descr="Schneefall">
            <a:extLst>
              <a:ext uri="{FF2B5EF4-FFF2-40B4-BE49-F238E27FC236}">
                <a16:creationId xmlns:a16="http://schemas.microsoft.com/office/drawing/2014/main" id="{6561504A-7F2E-4CD9-B549-1E08E5FB34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7163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20" descr="Schneefall">
            <a:extLst>
              <a:ext uri="{FF2B5EF4-FFF2-40B4-BE49-F238E27FC236}">
                <a16:creationId xmlns:a16="http://schemas.microsoft.com/office/drawing/2014/main" id="{785B53C7-825A-46CD-9BBC-5F4F20305D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60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1" descr="Schneefall">
            <a:extLst>
              <a:ext uri="{FF2B5EF4-FFF2-40B4-BE49-F238E27FC236}">
                <a16:creationId xmlns:a16="http://schemas.microsoft.com/office/drawing/2014/main" id="{82F38E6A-998C-44A8-8B3F-0A57A3D452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3581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2" descr="Schneefall">
            <a:extLst>
              <a:ext uri="{FF2B5EF4-FFF2-40B4-BE49-F238E27FC236}">
                <a16:creationId xmlns:a16="http://schemas.microsoft.com/office/drawing/2014/main" id="{BE5869A9-CFB4-4AD8-BB89-5407A58A4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57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23" descr="Schneefall">
            <a:extLst>
              <a:ext uri="{FF2B5EF4-FFF2-40B4-BE49-F238E27FC236}">
                <a16:creationId xmlns:a16="http://schemas.microsoft.com/office/drawing/2014/main" id="{2C8F0B46-EB89-4E9D-841E-E6F272765E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852738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24" descr="Schneefall">
            <a:extLst>
              <a:ext uri="{FF2B5EF4-FFF2-40B4-BE49-F238E27FC236}">
                <a16:creationId xmlns:a16="http://schemas.microsoft.com/office/drawing/2014/main" id="{AD38DD8E-2186-48EC-8BAE-169AACB855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060576"/>
            <a:ext cx="112395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25" descr="Schneefall">
            <a:extLst>
              <a:ext uri="{FF2B5EF4-FFF2-40B4-BE49-F238E27FC236}">
                <a16:creationId xmlns:a16="http://schemas.microsoft.com/office/drawing/2014/main" id="{EC0ED2CD-F3D4-4CC1-8E14-27448DE7C0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26" descr="Schneefall">
            <a:extLst>
              <a:ext uri="{FF2B5EF4-FFF2-40B4-BE49-F238E27FC236}">
                <a16:creationId xmlns:a16="http://schemas.microsoft.com/office/drawing/2014/main" id="{474CF2E1-1320-433A-83EE-EBA9B177E3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0767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Picture 27" descr="Schneefall">
            <a:extLst>
              <a:ext uri="{FF2B5EF4-FFF2-40B4-BE49-F238E27FC236}">
                <a16:creationId xmlns:a16="http://schemas.microsoft.com/office/drawing/2014/main" id="{DD648F9A-8178-4A67-BFE3-C1E5BD51B6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495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6" name="Picture 28" descr="Schneefall">
            <a:extLst>
              <a:ext uri="{FF2B5EF4-FFF2-40B4-BE49-F238E27FC236}">
                <a16:creationId xmlns:a16="http://schemas.microsoft.com/office/drawing/2014/main" id="{5171CAB3-26FA-464B-905B-133ED28FF4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45720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7" name="Picture 29" descr="Schneefall">
            <a:extLst>
              <a:ext uri="{FF2B5EF4-FFF2-40B4-BE49-F238E27FC236}">
                <a16:creationId xmlns:a16="http://schemas.microsoft.com/office/drawing/2014/main" id="{526F0D38-2836-4B12-924C-16A8AE9FE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52578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8" name="Picture 30" descr="Schneefall">
            <a:extLst>
              <a:ext uri="{FF2B5EF4-FFF2-40B4-BE49-F238E27FC236}">
                <a16:creationId xmlns:a16="http://schemas.microsoft.com/office/drawing/2014/main" id="{BF2C6809-08DA-4DA1-9D57-135BB4BFFC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9" name="Picture 31" descr="Schneefall">
            <a:extLst>
              <a:ext uri="{FF2B5EF4-FFF2-40B4-BE49-F238E27FC236}">
                <a16:creationId xmlns:a16="http://schemas.microsoft.com/office/drawing/2014/main" id="{AA3832F3-0EB3-4B3E-B1CA-72DAA9B0BF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Picture 32" descr="Schneefall">
            <a:extLst>
              <a:ext uri="{FF2B5EF4-FFF2-40B4-BE49-F238E27FC236}">
                <a16:creationId xmlns:a16="http://schemas.microsoft.com/office/drawing/2014/main" id="{C17ADF7A-9EA6-4B0B-B3F3-188E2BD9C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Picture 33" descr="Schneefall">
            <a:extLst>
              <a:ext uri="{FF2B5EF4-FFF2-40B4-BE49-F238E27FC236}">
                <a16:creationId xmlns:a16="http://schemas.microsoft.com/office/drawing/2014/main" id="{26C925CA-8D37-4827-9E2A-E0303AEB06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4149725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34" descr="Schneefall">
            <a:extLst>
              <a:ext uri="{FF2B5EF4-FFF2-40B4-BE49-F238E27FC236}">
                <a16:creationId xmlns:a16="http://schemas.microsoft.com/office/drawing/2014/main" id="{707B745B-5DF4-4D54-8F20-0A0675FF81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5300663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35" descr="Schneefall">
            <a:extLst>
              <a:ext uri="{FF2B5EF4-FFF2-40B4-BE49-F238E27FC236}">
                <a16:creationId xmlns:a16="http://schemas.microsoft.com/office/drawing/2014/main" id="{107EBD82-207B-4993-9D22-B3726BDA79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7244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4" name="Picture 36" descr="Schneefall">
            <a:extLst>
              <a:ext uri="{FF2B5EF4-FFF2-40B4-BE49-F238E27FC236}">
                <a16:creationId xmlns:a16="http://schemas.microsoft.com/office/drawing/2014/main" id="{01617443-594E-4E2F-BE42-3F25A6CD02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19800"/>
            <a:ext cx="12573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5" name="Picture 37" descr="Schneefall">
            <a:extLst>
              <a:ext uri="{FF2B5EF4-FFF2-40B4-BE49-F238E27FC236}">
                <a16:creationId xmlns:a16="http://schemas.microsoft.com/office/drawing/2014/main" id="{73B0D991-901C-440D-8831-02D406EB1F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5943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38" descr="Schneefall">
            <a:extLst>
              <a:ext uri="{FF2B5EF4-FFF2-40B4-BE49-F238E27FC236}">
                <a16:creationId xmlns:a16="http://schemas.microsoft.com/office/drawing/2014/main" id="{1BC299AE-3E5A-46B7-83D6-9871911A1E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181600"/>
            <a:ext cx="12573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Picture 39" descr="Schneefall">
            <a:extLst>
              <a:ext uri="{FF2B5EF4-FFF2-40B4-BE49-F238E27FC236}">
                <a16:creationId xmlns:a16="http://schemas.microsoft.com/office/drawing/2014/main" id="{5FB6F141-53C0-4301-9AF0-11251378FF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557339"/>
            <a:ext cx="1257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8" name="Picture 40" descr="Schneefall">
            <a:extLst>
              <a:ext uri="{FF2B5EF4-FFF2-40B4-BE49-F238E27FC236}">
                <a16:creationId xmlns:a16="http://schemas.microsoft.com/office/drawing/2014/main" id="{8399EE41-B80A-44B8-9A77-56C1FDDD2B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9" name="Picture 41" descr="Schneefall">
            <a:extLst>
              <a:ext uri="{FF2B5EF4-FFF2-40B4-BE49-F238E27FC236}">
                <a16:creationId xmlns:a16="http://schemas.microsoft.com/office/drawing/2014/main" id="{CA5B67F4-48B4-4F6C-A7FC-579204CA7C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0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0" name="Picture 42" descr="Schneefall">
            <a:extLst>
              <a:ext uri="{FF2B5EF4-FFF2-40B4-BE49-F238E27FC236}">
                <a16:creationId xmlns:a16="http://schemas.microsoft.com/office/drawing/2014/main" id="{639FA6C2-A9CD-42EE-A3CF-7AC94A189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981075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1" name="Picture 43" descr="Schneefall">
            <a:extLst>
              <a:ext uri="{FF2B5EF4-FFF2-40B4-BE49-F238E27FC236}">
                <a16:creationId xmlns:a16="http://schemas.microsoft.com/office/drawing/2014/main" id="{021FAC64-A099-49B9-B7B5-769ECCF04A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133600"/>
            <a:ext cx="7937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44" descr="Schneefall">
            <a:extLst>
              <a:ext uri="{FF2B5EF4-FFF2-40B4-BE49-F238E27FC236}">
                <a16:creationId xmlns:a16="http://schemas.microsoft.com/office/drawing/2014/main" id="{81F45A97-47E3-4BE5-8EF9-38566916B8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45" descr="Schneefall">
            <a:extLst>
              <a:ext uri="{FF2B5EF4-FFF2-40B4-BE49-F238E27FC236}">
                <a16:creationId xmlns:a16="http://schemas.microsoft.com/office/drawing/2014/main" id="{1F2E9287-F78B-4F35-8689-3F00EC3026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628776"/>
            <a:ext cx="7683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4" name="Picture 46" descr="Schneefall">
            <a:extLst>
              <a:ext uri="{FF2B5EF4-FFF2-40B4-BE49-F238E27FC236}">
                <a16:creationId xmlns:a16="http://schemas.microsoft.com/office/drawing/2014/main" id="{3FC1FF3A-4277-4B9D-B9AA-54FACAD1F8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4048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5" name="Picture 47" descr="Schneefall">
            <a:extLst>
              <a:ext uri="{FF2B5EF4-FFF2-40B4-BE49-F238E27FC236}">
                <a16:creationId xmlns:a16="http://schemas.microsoft.com/office/drawing/2014/main" id="{11CEAD01-DB11-4BEC-9298-E8450D3087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260350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6" name="Picture 48" descr="Schneefall">
            <a:extLst>
              <a:ext uri="{FF2B5EF4-FFF2-40B4-BE49-F238E27FC236}">
                <a16:creationId xmlns:a16="http://schemas.microsoft.com/office/drawing/2014/main" id="{D57346DD-CF7A-4E1B-9345-6615D50039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188913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7" name="Picture 49" descr="Schneefall">
            <a:extLst>
              <a:ext uri="{FF2B5EF4-FFF2-40B4-BE49-F238E27FC236}">
                <a16:creationId xmlns:a16="http://schemas.microsoft.com/office/drawing/2014/main" id="{112EE637-9204-4A52-ADDA-22119CA724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9" y="1341438"/>
            <a:ext cx="9921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8" name="Picture 50" descr="Schneefall">
            <a:extLst>
              <a:ext uri="{FF2B5EF4-FFF2-40B4-BE49-F238E27FC236}">
                <a16:creationId xmlns:a16="http://schemas.microsoft.com/office/drawing/2014/main" id="{BA0E82D8-4457-48CB-B518-1A4D1E5E93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2197">
            <a:off x="4156076" y="1023938"/>
            <a:ext cx="13239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9" name="Picture 51" descr="Schneefall">
            <a:extLst>
              <a:ext uri="{FF2B5EF4-FFF2-40B4-BE49-F238E27FC236}">
                <a16:creationId xmlns:a16="http://schemas.microsoft.com/office/drawing/2014/main" id="{054D6FB1-399B-453E-A03B-F6F99F01DA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5" y="188913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0" name="Picture 52" descr="Schneefall">
            <a:extLst>
              <a:ext uri="{FF2B5EF4-FFF2-40B4-BE49-F238E27FC236}">
                <a16:creationId xmlns:a16="http://schemas.microsoft.com/office/drawing/2014/main" id="{A01E499B-D68B-4894-BEFB-B826D81F3D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11969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1" name="Picture 53" descr="Schneefall">
            <a:extLst>
              <a:ext uri="{FF2B5EF4-FFF2-40B4-BE49-F238E27FC236}">
                <a16:creationId xmlns:a16="http://schemas.microsoft.com/office/drawing/2014/main" id="{2BDAF9CD-3AF5-44E9-9909-912F1BCCF7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24209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2" name="Picture 54" descr="Schneefall">
            <a:extLst>
              <a:ext uri="{FF2B5EF4-FFF2-40B4-BE49-F238E27FC236}">
                <a16:creationId xmlns:a16="http://schemas.microsoft.com/office/drawing/2014/main" id="{661FB1E3-9307-4924-A155-3B26FBD08D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2205039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3" name="Picture 55" descr="Schneefall">
            <a:extLst>
              <a:ext uri="{FF2B5EF4-FFF2-40B4-BE49-F238E27FC236}">
                <a16:creationId xmlns:a16="http://schemas.microsoft.com/office/drawing/2014/main" id="{08C6B817-4DB1-4786-B4D4-0FAD899EA1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3213101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4" name="Picture 56" descr="Schneefall">
            <a:extLst>
              <a:ext uri="{FF2B5EF4-FFF2-40B4-BE49-F238E27FC236}">
                <a16:creationId xmlns:a16="http://schemas.microsoft.com/office/drawing/2014/main" id="{6FF6F471-A939-4F28-9457-918429BD2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357346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5" name="Picture 57" descr="Schneefall">
            <a:extLst>
              <a:ext uri="{FF2B5EF4-FFF2-40B4-BE49-F238E27FC236}">
                <a16:creationId xmlns:a16="http://schemas.microsoft.com/office/drawing/2014/main" id="{417DB6B8-F874-4627-B00E-DDAEF8FA25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981076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6" name="Picture 58" descr="Schneefall">
            <a:extLst>
              <a:ext uri="{FF2B5EF4-FFF2-40B4-BE49-F238E27FC236}">
                <a16:creationId xmlns:a16="http://schemas.microsoft.com/office/drawing/2014/main" id="{F3303F48-2A2E-4D3E-8C38-4B63946EEF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1" y="1916114"/>
            <a:ext cx="8604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7" name="Picture 59" descr="Schneefall">
            <a:extLst>
              <a:ext uri="{FF2B5EF4-FFF2-40B4-BE49-F238E27FC236}">
                <a16:creationId xmlns:a16="http://schemas.microsoft.com/office/drawing/2014/main" id="{E1AB2C64-EFFA-4C68-871C-0EC4508F9B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92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8" name="Picture 60" descr="Schneefall">
            <a:extLst>
              <a:ext uri="{FF2B5EF4-FFF2-40B4-BE49-F238E27FC236}">
                <a16:creationId xmlns:a16="http://schemas.microsoft.com/office/drawing/2014/main" id="{D3068C90-00E7-4BFA-86FC-770A1A8FA8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8414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9" name="Picture 61" descr="Schneefall">
            <a:extLst>
              <a:ext uri="{FF2B5EF4-FFF2-40B4-BE49-F238E27FC236}">
                <a16:creationId xmlns:a16="http://schemas.microsoft.com/office/drawing/2014/main" id="{DF24AF10-5BF3-4747-8DBC-873FB5FA08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4950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0" name="Picture 62" descr="Schneefall">
            <a:extLst>
              <a:ext uri="{FF2B5EF4-FFF2-40B4-BE49-F238E27FC236}">
                <a16:creationId xmlns:a16="http://schemas.microsoft.com/office/drawing/2014/main" id="{0A7C2B5B-0052-480C-A881-110DC0960D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276476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1" name="Picture 63" descr="Schneefall">
            <a:extLst>
              <a:ext uri="{FF2B5EF4-FFF2-40B4-BE49-F238E27FC236}">
                <a16:creationId xmlns:a16="http://schemas.microsoft.com/office/drawing/2014/main" id="{11D6E404-E030-4942-B41E-0C2FEF877F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1" y="1"/>
            <a:ext cx="16938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2" name="Picture 64" descr="Schneefall">
            <a:extLst>
              <a:ext uri="{FF2B5EF4-FFF2-40B4-BE49-F238E27FC236}">
                <a16:creationId xmlns:a16="http://schemas.microsoft.com/office/drawing/2014/main" id="{92DED47F-7964-4BB0-BFFB-B763DA06F5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3" name="Picture 65" descr="Schneefall">
            <a:extLst>
              <a:ext uri="{FF2B5EF4-FFF2-40B4-BE49-F238E27FC236}">
                <a16:creationId xmlns:a16="http://schemas.microsoft.com/office/drawing/2014/main" id="{9DA4D46E-CB84-496A-BBC2-D75431E53E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4" name="Picture 66" descr="Schneefall">
            <a:extLst>
              <a:ext uri="{FF2B5EF4-FFF2-40B4-BE49-F238E27FC236}">
                <a16:creationId xmlns:a16="http://schemas.microsoft.com/office/drawing/2014/main" id="{848A0A9C-0190-4A31-95A9-D74E1B4AD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9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5" name="Picture 67" descr="Schneefall">
            <a:extLst>
              <a:ext uri="{FF2B5EF4-FFF2-40B4-BE49-F238E27FC236}">
                <a16:creationId xmlns:a16="http://schemas.microsoft.com/office/drawing/2014/main" id="{124F17C9-0A69-44D5-B6A5-CDEBA32F2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5" y="1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6" name="Picture 68" descr="Schneefall">
            <a:extLst>
              <a:ext uri="{FF2B5EF4-FFF2-40B4-BE49-F238E27FC236}">
                <a16:creationId xmlns:a16="http://schemas.microsoft.com/office/drawing/2014/main" id="{70AA6035-A758-4AF6-8151-30A1E2D6A7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7" name="Picture 69" descr="Schneefall">
            <a:extLst>
              <a:ext uri="{FF2B5EF4-FFF2-40B4-BE49-F238E27FC236}">
                <a16:creationId xmlns:a16="http://schemas.microsoft.com/office/drawing/2014/main" id="{28CCB370-B466-41B3-AA40-6FC7B9F021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014" y="1125539"/>
            <a:ext cx="661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8" name="Picture 70" descr="Schneefall">
            <a:extLst>
              <a:ext uri="{FF2B5EF4-FFF2-40B4-BE49-F238E27FC236}">
                <a16:creationId xmlns:a16="http://schemas.microsoft.com/office/drawing/2014/main" id="{91B1D983-F9D9-49B4-B8A2-50F77F65A9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5" y="981076"/>
            <a:ext cx="6619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53" name="Text Box 73">
            <a:extLst>
              <a:ext uri="{FF2B5EF4-FFF2-40B4-BE49-F238E27FC236}">
                <a16:creationId xmlns:a16="http://schemas.microsoft.com/office/drawing/2014/main" id="{024200B6-C338-4BA8-AE59-D282C9210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3" y="6092826"/>
            <a:ext cx="2520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1800">
                <a:solidFill>
                  <a:srgbClr val="FFFF66"/>
                </a:solidFill>
                <a:latin typeface="Arial" panose="020B0604020202020204" pitchFamily="34" charset="0"/>
              </a:rPr>
              <a:t>sharjac@mup.hr</a:t>
            </a:r>
          </a:p>
        </p:txBody>
      </p:sp>
      <p:sp>
        <p:nvSpPr>
          <p:cNvPr id="97421" name="Text Box 141">
            <a:extLst>
              <a:ext uri="{FF2B5EF4-FFF2-40B4-BE49-F238E27FC236}">
                <a16:creationId xmlns:a16="http://schemas.microsoft.com/office/drawing/2014/main" id="{A9D0ADE4-CD9A-4A82-BFC3-59358A4E1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04814"/>
            <a:ext cx="2700338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>
                <a:solidFill>
                  <a:schemeClr val="bg1"/>
                </a:solidFill>
                <a:latin typeface="Arial" panose="020B0604020202020204" pitchFamily="34" charset="0"/>
              </a:rPr>
              <a:t>Sjetite se provoditi vrijeme s ljudima koje volite, jer neće zauvijek biti tu.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>
                <a:solidFill>
                  <a:schemeClr val="bg1"/>
                </a:solidFill>
                <a:latin typeface="Arial" panose="020B0604020202020204" pitchFamily="34" charset="0"/>
              </a:rPr>
              <a:t>Sjetite se reći lijepu riječ, toplo zagrliti ljude koje volite, jer jedino blago koje možete dati je Vaše srce, a to se ne košta ništa.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>
                <a:solidFill>
                  <a:schemeClr val="bg1"/>
                </a:solidFill>
                <a:latin typeface="Arial" panose="020B0604020202020204" pitchFamily="34" charset="0"/>
              </a:rPr>
              <a:t>Sjetite se reći VOLIM TE ako to stvarno osjećate.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000" b="1">
                <a:solidFill>
                  <a:schemeClr val="bg1"/>
                </a:solidFill>
                <a:latin typeface="Arial" panose="020B0604020202020204" pitchFamily="34" charset="0"/>
              </a:rPr>
              <a:t>Sjetite se pomoliti, naći mir u sebi, i pomozite onima koji ga traže.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r-HR" altLang="sr-Latn-RS" sz="2000">
              <a:latin typeface="Arial" panose="020B0604020202020204" pitchFamily="34" charset="0"/>
            </a:endParaRPr>
          </a:p>
        </p:txBody>
      </p:sp>
      <p:sp>
        <p:nvSpPr>
          <p:cNvPr id="97422" name="Text Box 142">
            <a:extLst>
              <a:ext uri="{FF2B5EF4-FFF2-40B4-BE49-F238E27FC236}">
                <a16:creationId xmlns:a16="http://schemas.microsoft.com/office/drawing/2014/main" id="{4FAD6E2E-FACB-4D56-89EB-A8E89F048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6092826"/>
            <a:ext cx="3024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r-HR" altLang="sr-Latn-RS" sz="2000">
                <a:solidFill>
                  <a:schemeClr val="bg1"/>
                </a:solidFill>
                <a:latin typeface="Arial" panose="020B0604020202020204" pitchFamily="34" charset="0"/>
              </a:rPr>
              <a:t>George Carlin, komičar</a:t>
            </a:r>
          </a:p>
        </p:txBody>
      </p:sp>
    </p:spTree>
  </p:cSld>
  <p:clrMapOvr>
    <a:masterClrMapping/>
  </p:clrMapOvr>
  <p:transition spd="slow" advTm="3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1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421" grpId="0"/>
      <p:bldP spid="974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306" y="-186834"/>
            <a:ext cx="9278469" cy="900674"/>
          </a:xfrm>
        </p:spPr>
        <p:txBody>
          <a:bodyPr>
            <a:normAutofit fontScale="90000"/>
          </a:bodyPr>
          <a:lstStyle/>
          <a:p>
            <a:r>
              <a:rPr lang="hr-HR" dirty="0"/>
              <a:t>„Sretan Božić svakome” – ŠKOLSKI ZBOR</a:t>
            </a:r>
            <a:endParaRPr lang="en-US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59ED05C2-652C-4AE7-8B97-E6497F447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69" y="593911"/>
            <a:ext cx="6221507" cy="3987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C75ED547-1427-4E68-A4C4-0698F79D3D76}"/>
              </a:ext>
            </a:extLst>
          </p:cNvPr>
          <p:cNvSpPr txBox="1"/>
          <p:nvPr/>
        </p:nvSpPr>
        <p:spPr>
          <a:xfrm>
            <a:off x="5831540" y="1284193"/>
            <a:ext cx="432547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Snijeg svud pada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Zvona zvone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Srca mlada vesele se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To je vrijeme ljubavi i mira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Sretan Božić svakome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Usta se smiju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U Beču i Riu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Svi grijesi praštaju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Pas će mačku poklonit' značku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Skupa će </a:t>
            </a:r>
            <a:r>
              <a:rPr lang="hr-HR" dirty="0" err="1">
                <a:solidFill>
                  <a:schemeClr val="bg1">
                    <a:lumMod val="95000"/>
                  </a:schemeClr>
                </a:solidFill>
              </a:rPr>
              <a:t>poć</a:t>
            </a:r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' u zvjezdanu noć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Sretan Božić svakome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Vojnik će vojniku pružiti ruku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Kinez će Eskimu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Preko cijele zemlje poslat' čestitku veliku</a:t>
            </a:r>
          </a:p>
          <a:p>
            <a:r>
              <a:rPr lang="hr-HR" dirty="0">
                <a:solidFill>
                  <a:schemeClr val="bg1">
                    <a:lumMod val="95000"/>
                  </a:schemeClr>
                </a:solidFill>
              </a:rPr>
              <a:t>Sretan Božić svakome………...</a:t>
            </a:r>
          </a:p>
        </p:txBody>
      </p:sp>
    </p:spTree>
    <p:extLst>
      <p:ext uri="{BB962C8B-B14F-4D97-AF65-F5344CB8AC3E}">
        <p14:creationId xmlns:p14="http://schemas.microsoft.com/office/powerpoint/2010/main" val="2184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32"/>
          <p:cNvSpPr txBox="1">
            <a:spLocks noGrp="1"/>
          </p:cNvSpPr>
          <p:nvPr>
            <p:ph type="sldNum" idx="12"/>
          </p:nvPr>
        </p:nvSpPr>
        <p:spPr>
          <a:xfrm>
            <a:off x="5730200" y="6056967"/>
            <a:ext cx="731600" cy="3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  <a:defRPr/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  <a:buSzPts val="1100"/>
                <a:defRPr/>
              </a:pPr>
              <a:t>27</a:t>
            </a:fld>
            <a:endParaRPr kern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D2D55B1-03C7-44A2-A57E-6B2EB36E0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02" y="496894"/>
            <a:ext cx="5911273" cy="5911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72A40857-7AA7-4B89-A59D-69B6C18D30EC}"/>
              </a:ext>
            </a:extLst>
          </p:cNvPr>
          <p:cNvSpPr txBox="1"/>
          <p:nvPr/>
        </p:nvSpPr>
        <p:spPr>
          <a:xfrm>
            <a:off x="6096000" y="1859444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hr-HR" sz="4800" kern="0" dirty="0">
                <a:solidFill>
                  <a:srgbClr val="FFFFFF"/>
                </a:solidFill>
                <a:latin typeface="Abril Fatface" panose="020B0604020202020204" charset="-18"/>
                <a:cs typeface="Arial"/>
                <a:sym typeface="Arial"/>
              </a:rPr>
              <a:t>Sretan Božić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hr-HR" sz="4800" kern="0" dirty="0">
                <a:solidFill>
                  <a:srgbClr val="FFFFFF"/>
                </a:solidFill>
                <a:latin typeface="Abril Fatface" panose="020B0604020202020204" charset="-18"/>
                <a:cs typeface="Arial"/>
                <a:sym typeface="Arial"/>
              </a:rPr>
              <a:t>i nova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hr-HR" sz="4800" kern="0" dirty="0">
                <a:solidFill>
                  <a:srgbClr val="FFFFFF"/>
                </a:solidFill>
                <a:latin typeface="Abril Fatface" panose="020B0604020202020204" charset="-18"/>
                <a:cs typeface="Arial"/>
                <a:sym typeface="Arial"/>
              </a:rPr>
              <a:t>2025. godina</a:t>
            </a:r>
            <a:endParaRPr lang="hr-HR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9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743" y="0"/>
            <a:ext cx="8293313" cy="900674"/>
          </a:xfrm>
        </p:spPr>
        <p:txBody>
          <a:bodyPr>
            <a:normAutofit/>
          </a:bodyPr>
          <a:lstStyle/>
          <a:p>
            <a:r>
              <a:rPr lang="hr-HR" dirty="0"/>
              <a:t>„Carol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Bells</a:t>
            </a:r>
            <a:r>
              <a:rPr lang="hr-HR" dirty="0"/>
              <a:t>”- PLES NA SVILI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337D04-F29E-4894-AA2C-9C669787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86199" y="4379445"/>
            <a:ext cx="6109447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dirty="0">
                <a:solidFill>
                  <a:srgbClr val="FFFFFF"/>
                </a:solidFill>
                <a:latin typeface="Calibri" panose="020F0502020204030204"/>
              </a:rPr>
              <a:t>Greta Tukerić-2.a, Lota Tukerić-4.b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Aerial Silks Equipment 14 Meter Aerial Dance Kit with Swing Accessories Low  Stretch Inversion Fly Yoga Hammock Trapeze">
            <a:extLst>
              <a:ext uri="{FF2B5EF4-FFF2-40B4-BE49-F238E27FC236}">
                <a16:creationId xmlns:a16="http://schemas.microsoft.com/office/drawing/2014/main" id="{96EA01D9-1F5C-4196-907C-D6455A0598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DA86EAB-BF04-4ACD-B32A-94F39092A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089212"/>
            <a:ext cx="3267635" cy="3267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39A1516-B78F-459C-9A21-B5E482FC6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365" y="1079525"/>
            <a:ext cx="3267635" cy="3267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9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5" y="-92146"/>
            <a:ext cx="9708776" cy="900674"/>
          </a:xfrm>
        </p:spPr>
        <p:txBody>
          <a:bodyPr>
            <a:noAutofit/>
          </a:bodyPr>
          <a:lstStyle/>
          <a:p>
            <a:r>
              <a:rPr lang="hr-HR" sz="4000" dirty="0"/>
              <a:t>„Međimurski čardaš”- FOLKLORNA SKUPINA</a:t>
            </a:r>
            <a:endParaRPr lang="en-US" sz="4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ACCF2F63-9EBB-4F60-8C21-095EF6C64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674" y="889210"/>
            <a:ext cx="7190818" cy="3808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278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96478-0438-4D0D-A7E9-EF6F93B41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0269" y="762001"/>
            <a:ext cx="9007366" cy="842682"/>
          </a:xfrm>
        </p:spPr>
        <p:txBody>
          <a:bodyPr>
            <a:normAutofit/>
          </a:bodyPr>
          <a:lstStyle/>
          <a:p>
            <a:r>
              <a:rPr lang="hr-HR" sz="4800" dirty="0"/>
              <a:t>„</a:t>
            </a:r>
            <a:r>
              <a:rPr lang="hr-HR" sz="4800" dirty="0" err="1"/>
              <a:t>Timber</a:t>
            </a:r>
            <a:r>
              <a:rPr lang="hr-HR" sz="4800" dirty="0"/>
              <a:t>”- PLESNA SKUPINA 4.b</a:t>
            </a:r>
            <a:endParaRPr lang="en-US" sz="480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CDCEB2DF-4FF7-49B1-937D-DA21C2CDC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329" y="1474695"/>
            <a:ext cx="6669740" cy="419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029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459" y="365125"/>
            <a:ext cx="7611035" cy="1325563"/>
          </a:xfrm>
        </p:spPr>
        <p:txBody>
          <a:bodyPr/>
          <a:lstStyle/>
          <a:p>
            <a:r>
              <a:rPr lang="hr-HR" dirty="0"/>
              <a:t>„</a:t>
            </a:r>
            <a:r>
              <a:rPr lang="hr-HR" dirty="0" err="1"/>
              <a:t>Mery</a:t>
            </a:r>
            <a:r>
              <a:rPr lang="hr-HR" dirty="0"/>
              <a:t> </a:t>
            </a:r>
            <a:r>
              <a:rPr lang="hr-HR" dirty="0" err="1"/>
              <a:t>did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know</a:t>
            </a:r>
            <a:r>
              <a:rPr lang="hr-HR" dirty="0"/>
              <a:t>?”- VJEROLAB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2248EB4-7DCF-4C5E-8BF6-C5160131D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754" y="1504017"/>
            <a:ext cx="8552328" cy="4988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82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4" y="-79257"/>
            <a:ext cx="9852211" cy="900674"/>
          </a:xfrm>
        </p:spPr>
        <p:txBody>
          <a:bodyPr>
            <a:normAutofit fontScale="90000"/>
          </a:bodyPr>
          <a:lstStyle/>
          <a:p>
            <a:r>
              <a:rPr lang="hr-HR" dirty="0"/>
              <a:t>„Radujte se narodi”- Mia Sapor, 4.b, flauta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9B465B2A-BEBD-4E29-8B0B-63CEFC15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168" y="1021977"/>
            <a:ext cx="2510468" cy="3550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B25BA8F-F05E-45AA-B8E0-BE42BD1BD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19894"/>
            <a:ext cx="2510468" cy="339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74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B435-CC94-4A79-91D6-FFCD67E9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2555" y="2761129"/>
            <a:ext cx="3762267" cy="1810871"/>
          </a:xfrm>
        </p:spPr>
        <p:txBody>
          <a:bodyPr>
            <a:normAutofit fontScale="90000"/>
          </a:bodyPr>
          <a:lstStyle/>
          <a:p>
            <a:r>
              <a:rPr lang="hr-HR" sz="4800" dirty="0"/>
              <a:t>„</a:t>
            </a:r>
            <a:r>
              <a:rPr lang="hr-HR" sz="4800" dirty="0" err="1"/>
              <a:t>Happy</a:t>
            </a:r>
            <a:r>
              <a:rPr lang="hr-HR" sz="4800" dirty="0"/>
              <a:t> </a:t>
            </a:r>
            <a:r>
              <a:rPr lang="hr-HR" sz="4800" dirty="0" err="1"/>
              <a:t>Xmas</a:t>
            </a:r>
            <a:r>
              <a:rPr lang="hr-HR" sz="4800" dirty="0"/>
              <a:t>”</a:t>
            </a:r>
            <a:br>
              <a:rPr lang="hr-HR" sz="4800" dirty="0"/>
            </a:br>
            <a:r>
              <a:rPr lang="hr-HR" sz="4800" dirty="0"/>
              <a:t>(</a:t>
            </a:r>
            <a:r>
              <a:rPr lang="hr-HR" sz="4800" dirty="0" err="1"/>
              <a:t>War</a:t>
            </a:r>
            <a:r>
              <a:rPr lang="hr-HR" sz="4800" dirty="0"/>
              <a:t> </a:t>
            </a:r>
            <a:r>
              <a:rPr lang="hr-HR" sz="4800" dirty="0" err="1"/>
              <a:t>is</a:t>
            </a:r>
            <a:r>
              <a:rPr lang="hr-HR" sz="4800" dirty="0"/>
              <a:t> </a:t>
            </a:r>
            <a:r>
              <a:rPr lang="hr-HR" sz="4800" dirty="0" err="1"/>
              <a:t>Over</a:t>
            </a:r>
            <a:r>
              <a:rPr lang="hr-HR" sz="4800" dirty="0"/>
              <a:t>”</a:t>
            </a:r>
            <a:br>
              <a:rPr lang="hr-HR" sz="4800" dirty="0"/>
            </a:br>
            <a:r>
              <a:rPr lang="hr-HR" sz="4800" dirty="0"/>
              <a:t>ŠKOLSKI ZBOR</a:t>
            </a:r>
            <a:endParaRPr lang="en-US" sz="4800" dirty="0"/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AC9A9B7A-1256-49E1-B51C-EDC426B70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342" y="1597335"/>
            <a:ext cx="4099779" cy="5039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20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4349B84D-A234-4296-B4C9-92A57C6D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062" y="2333900"/>
            <a:ext cx="2194560" cy="2419926"/>
          </a:xfrm>
        </p:spPr>
        <p:txBody>
          <a:bodyPr>
            <a:normAutofit/>
          </a:bodyPr>
          <a:lstStyle/>
          <a:p>
            <a:pPr algn="ctr"/>
            <a:r>
              <a:rPr lang="hr-HR" dirty="0"/>
              <a:t>4.a</a:t>
            </a:r>
            <a:br>
              <a:rPr lang="hr-HR" dirty="0"/>
            </a:br>
            <a:r>
              <a:rPr lang="hr-HR" dirty="0"/>
              <a:t>„Svjetlo </a:t>
            </a:r>
            <a:br>
              <a:rPr lang="hr-HR" dirty="0"/>
            </a:br>
            <a:r>
              <a:rPr lang="hr-HR" dirty="0"/>
              <a:t>u tami”</a:t>
            </a:r>
            <a:endParaRPr lang="en-US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698" y="1380059"/>
            <a:ext cx="4050266" cy="526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esentationGO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41_T_PGO_Midnight-Blue-Christmas.pptx" id="{23F2E809-CA98-461D-9DD8-F8579F6B0396}" vid="{32E5FAA2-09F2-4AA8-84F2-F3AF5FA2EB1C}"/>
    </a:ext>
  </a:extLst>
</a:theme>
</file>

<file path=ppt/theme/theme10.xml><?xml version="1.0" encoding="utf-8"?>
<a:theme xmlns:a="http://schemas.openxmlformats.org/drawingml/2006/main" name="Christmas 2020 special template">
  <a:themeElements>
    <a:clrScheme name="Custom 347">
      <a:dk1>
        <a:srgbClr val="FFFFFF"/>
      </a:dk1>
      <a:lt1>
        <a:srgbClr val="122443"/>
      </a:lt1>
      <a:dk2>
        <a:srgbClr val="E1E3EA"/>
      </a:dk2>
      <a:lt2>
        <a:srgbClr val="4E5572"/>
      </a:lt2>
      <a:accent1>
        <a:srgbClr val="D42835"/>
      </a:accent1>
      <a:accent2>
        <a:srgbClr val="691221"/>
      </a:accent2>
      <a:accent3>
        <a:srgbClr val="134E92"/>
      </a:accent3>
      <a:accent4>
        <a:srgbClr val="050D3F"/>
      </a:accent4>
      <a:accent5>
        <a:srgbClr val="789759"/>
      </a:accent5>
      <a:accent6>
        <a:srgbClr val="163A25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signed by PresentationGO">
  <a:themeElements>
    <a:clrScheme name="PresentationGo">
      <a:dk1>
        <a:srgbClr val="000000"/>
      </a:dk1>
      <a:lt1>
        <a:srgbClr val="FFFFFF"/>
      </a:lt1>
      <a:dk2>
        <a:srgbClr val="001F33"/>
      </a:dk2>
      <a:lt2>
        <a:srgbClr val="F2F2F2"/>
      </a:lt2>
      <a:accent1>
        <a:srgbClr val="F15F47"/>
      </a:accent1>
      <a:accent2>
        <a:srgbClr val="FBA91E"/>
      </a:accent2>
      <a:accent3>
        <a:srgbClr val="FEDA2F"/>
      </a:accent3>
      <a:accent4>
        <a:srgbClr val="6EA56C"/>
      </a:accent4>
      <a:accent5>
        <a:srgbClr val="3AC6E1"/>
      </a:accent5>
      <a:accent6>
        <a:srgbClr val="244470"/>
      </a:accent6>
      <a:hlink>
        <a:srgbClr val="008B58"/>
      </a:hlink>
      <a:folHlink>
        <a:srgbClr val="008B58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41_T_PGO_Midnight-Blue-Christmas.pptx" id="{23F2E809-CA98-461D-9DD8-F8579F6B0396}" vid="{3A867766-2321-4415-B2FA-A4405F7A5B3C}"/>
    </a:ext>
  </a:extLst>
</a:theme>
</file>

<file path=ppt/theme/theme3.xml><?xml version="1.0" encoding="utf-8"?>
<a:theme xmlns:a="http://schemas.openxmlformats.org/drawingml/2006/main" name="1_PresentationGO">
  <a:themeElements>
    <a:clrScheme name="PGO - Black Sparkle Holi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E44"/>
      </a:accent1>
      <a:accent2>
        <a:srgbClr val="C4B897"/>
      </a:accent2>
      <a:accent3>
        <a:srgbClr val="EDE6D5"/>
      </a:accent3>
      <a:accent4>
        <a:srgbClr val="819293"/>
      </a:accent4>
      <a:accent5>
        <a:srgbClr val="6E8387"/>
      </a:accent5>
      <a:accent6>
        <a:srgbClr val="D1C7AB"/>
      </a:accent6>
      <a:hlink>
        <a:srgbClr val="C4B897"/>
      </a:hlink>
      <a:folHlink>
        <a:srgbClr val="002E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39_T_PGO_Black-Sparkle-Holiday.pptx" id="{342545CC-DC01-4F81-B9E9-641D812B2A8A}" vid="{730DB021-AFC5-4139-8F2D-C405FE37080B}"/>
    </a:ext>
  </a:extLst>
</a:theme>
</file>

<file path=ppt/theme/theme4.xml><?xml version="1.0" encoding="utf-8"?>
<a:theme xmlns:a="http://schemas.openxmlformats.org/drawingml/2006/main" name="2_PresentationGO">
  <a:themeElements>
    <a:clrScheme name="PGO - Copper &amp; Holly Cheer">
      <a:dk1>
        <a:srgbClr val="000000"/>
      </a:dk1>
      <a:lt1>
        <a:srgbClr val="FFFFFF"/>
      </a:lt1>
      <a:dk2>
        <a:srgbClr val="3F756F"/>
      </a:dk2>
      <a:lt2>
        <a:srgbClr val="E7E6E6"/>
      </a:lt2>
      <a:accent1>
        <a:srgbClr val="9D3E3A"/>
      </a:accent1>
      <a:accent2>
        <a:srgbClr val="B6985C"/>
      </a:accent2>
      <a:accent3>
        <a:srgbClr val="B6B4B4"/>
      </a:accent3>
      <a:accent4>
        <a:srgbClr val="AF7039"/>
      </a:accent4>
      <a:accent5>
        <a:srgbClr val="888888"/>
      </a:accent5>
      <a:accent6>
        <a:srgbClr val="145239"/>
      </a:accent6>
      <a:hlink>
        <a:srgbClr val="948253"/>
      </a:hlink>
      <a:folHlink>
        <a:srgbClr val="8787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37_T_PGO_Copper-Holly-Cheer.pptx" id="{16F27D47-181C-4BE5-9BBD-E3D889CD48BA}" vid="{7235D1F7-98FF-418F-90A2-1A06B621A438}"/>
    </a:ext>
  </a:extLst>
</a:theme>
</file>

<file path=ppt/theme/theme5.xml><?xml version="1.0" encoding="utf-8"?>
<a:theme xmlns:a="http://schemas.openxmlformats.org/drawingml/2006/main" name="3_PresentationGO">
  <a:themeElements>
    <a:clrScheme name="PGO - Christmas Holiday Spirit">
      <a:dk1>
        <a:srgbClr val="000000"/>
      </a:dk1>
      <a:lt1>
        <a:srgbClr val="DFDCD0"/>
      </a:lt1>
      <a:dk2>
        <a:srgbClr val="110F0F"/>
      </a:dk2>
      <a:lt2>
        <a:srgbClr val="DFDCD0"/>
      </a:lt2>
      <a:accent1>
        <a:srgbClr val="DBAC76"/>
      </a:accent1>
      <a:accent2>
        <a:srgbClr val="DFDCCF"/>
      </a:accent2>
      <a:accent3>
        <a:srgbClr val="CAC3B0"/>
      </a:accent3>
      <a:accent4>
        <a:srgbClr val="A28D00"/>
      </a:accent4>
      <a:accent5>
        <a:srgbClr val="5B9B4B"/>
      </a:accent5>
      <a:accent6>
        <a:srgbClr val="706147"/>
      </a:accent6>
      <a:hlink>
        <a:srgbClr val="E3C459"/>
      </a:hlink>
      <a:folHlink>
        <a:srgbClr val="F29B1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312-Christmas-Holiday-Spirit.pptx" id="{8A3EDD2D-17EA-4EEE-8CB5-8B4B38FC3377}" vid="{EFCCF1AF-8727-4573-8A3D-D80D9E21B8E5}"/>
    </a:ext>
  </a:extLst>
</a:theme>
</file>

<file path=ppt/theme/theme6.xml><?xml version="1.0" encoding="utf-8"?>
<a:theme xmlns:a="http://schemas.openxmlformats.org/drawingml/2006/main" name="4_PresentationGO">
  <a:themeElements>
    <a:clrScheme name="PGO - Black Sparkle Holi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E44"/>
      </a:accent1>
      <a:accent2>
        <a:srgbClr val="C4B897"/>
      </a:accent2>
      <a:accent3>
        <a:srgbClr val="EDE6D5"/>
      </a:accent3>
      <a:accent4>
        <a:srgbClr val="819293"/>
      </a:accent4>
      <a:accent5>
        <a:srgbClr val="6E8387"/>
      </a:accent5>
      <a:accent6>
        <a:srgbClr val="D1C7AB"/>
      </a:accent6>
      <a:hlink>
        <a:srgbClr val="C4B897"/>
      </a:hlink>
      <a:folHlink>
        <a:srgbClr val="002E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39_T_PGO_Black-Sparkle-Holiday.pptx" id="{342545CC-DC01-4F81-B9E9-641D812B2A8A}" vid="{730DB021-AFC5-4139-8F2D-C405FE37080B}"/>
    </a:ext>
  </a:extLst>
</a:theme>
</file>

<file path=ppt/theme/theme7.xml><?xml version="1.0" encoding="utf-8"?>
<a:theme xmlns:a="http://schemas.openxmlformats.org/drawingml/2006/main" name="5_PresentationGO">
  <a:themeElements>
    <a:clrScheme name="PGO - Copper &amp; Holly Cheer">
      <a:dk1>
        <a:srgbClr val="000000"/>
      </a:dk1>
      <a:lt1>
        <a:srgbClr val="FFFFFF"/>
      </a:lt1>
      <a:dk2>
        <a:srgbClr val="3F756F"/>
      </a:dk2>
      <a:lt2>
        <a:srgbClr val="E7E6E6"/>
      </a:lt2>
      <a:accent1>
        <a:srgbClr val="9D3E3A"/>
      </a:accent1>
      <a:accent2>
        <a:srgbClr val="B6985C"/>
      </a:accent2>
      <a:accent3>
        <a:srgbClr val="B6B4B4"/>
      </a:accent3>
      <a:accent4>
        <a:srgbClr val="AF7039"/>
      </a:accent4>
      <a:accent5>
        <a:srgbClr val="888888"/>
      </a:accent5>
      <a:accent6>
        <a:srgbClr val="145239"/>
      </a:accent6>
      <a:hlink>
        <a:srgbClr val="948253"/>
      </a:hlink>
      <a:folHlink>
        <a:srgbClr val="8787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37_T_PGO_Copper-Holly-Cheer.pptx" id="{16F27D47-181C-4BE5-9BBD-E3D889CD48BA}" vid="{7235D1F7-98FF-418F-90A2-1A06B621A438}"/>
    </a:ext>
  </a:extLst>
</a:theme>
</file>

<file path=ppt/theme/theme8.xml><?xml version="1.0" encoding="utf-8"?>
<a:theme xmlns:a="http://schemas.openxmlformats.org/drawingml/2006/main" name="6_PresentationGO">
  <a:themeElements>
    <a:clrScheme name="PGO - Christmas Holiday Spirit">
      <a:dk1>
        <a:srgbClr val="000000"/>
      </a:dk1>
      <a:lt1>
        <a:srgbClr val="DFDCD0"/>
      </a:lt1>
      <a:dk2>
        <a:srgbClr val="110F0F"/>
      </a:dk2>
      <a:lt2>
        <a:srgbClr val="DFDCD0"/>
      </a:lt2>
      <a:accent1>
        <a:srgbClr val="DBAC76"/>
      </a:accent1>
      <a:accent2>
        <a:srgbClr val="DFDCCF"/>
      </a:accent2>
      <a:accent3>
        <a:srgbClr val="CAC3B0"/>
      </a:accent3>
      <a:accent4>
        <a:srgbClr val="A28D00"/>
      </a:accent4>
      <a:accent5>
        <a:srgbClr val="5B9B4B"/>
      </a:accent5>
      <a:accent6>
        <a:srgbClr val="706147"/>
      </a:accent6>
      <a:hlink>
        <a:srgbClr val="E3C459"/>
      </a:hlink>
      <a:folHlink>
        <a:srgbClr val="F29B1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312-Christmas-Holiday-Spirit.pptx" id="{8A3EDD2D-17EA-4EEE-8CB5-8B4B38FC3377}" vid="{EFCCF1AF-8727-4573-8A3D-D80D9E21B8E5}"/>
    </a:ext>
  </a:extLst>
</a:theme>
</file>

<file path=ppt/theme/theme9.xml><?xml version="1.0" encoding="utf-8"?>
<a:theme xmlns:a="http://schemas.openxmlformats.org/drawingml/2006/main" name="12_PresentationGO">
  <a:themeElements>
    <a:clrScheme name="PGO - Christmas Holiday Spirit">
      <a:dk1>
        <a:srgbClr val="000000"/>
      </a:dk1>
      <a:lt1>
        <a:srgbClr val="DFDCD0"/>
      </a:lt1>
      <a:dk2>
        <a:srgbClr val="110F0F"/>
      </a:dk2>
      <a:lt2>
        <a:srgbClr val="DFDCD0"/>
      </a:lt2>
      <a:accent1>
        <a:srgbClr val="DBAC76"/>
      </a:accent1>
      <a:accent2>
        <a:srgbClr val="DFDCCF"/>
      </a:accent2>
      <a:accent3>
        <a:srgbClr val="CAC3B0"/>
      </a:accent3>
      <a:accent4>
        <a:srgbClr val="A28D00"/>
      </a:accent4>
      <a:accent5>
        <a:srgbClr val="5B9B4B"/>
      </a:accent5>
      <a:accent6>
        <a:srgbClr val="706147"/>
      </a:accent6>
      <a:hlink>
        <a:srgbClr val="E3C459"/>
      </a:hlink>
      <a:folHlink>
        <a:srgbClr val="F29B1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312-Christmas-Holiday-Spirit.pptx" id="{8A3EDD2D-17EA-4EEE-8CB5-8B4B38FC3377}" vid="{EFCCF1AF-8727-4573-8A3D-D80D9E21B8E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0441_T_PGO_Midnight-Blue-Christmas</Template>
  <TotalTime>1815</TotalTime>
  <Words>996</Words>
  <Application>Microsoft Office PowerPoint</Application>
  <PresentationFormat>Široki zaslon</PresentationFormat>
  <Paragraphs>111</Paragraphs>
  <Slides>27</Slides>
  <Notes>26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10</vt:i4>
      </vt:variant>
      <vt:variant>
        <vt:lpstr>Naslovi slajdova</vt:lpstr>
      </vt:variant>
      <vt:variant>
        <vt:i4>27</vt:i4>
      </vt:variant>
    </vt:vector>
  </HeadingPairs>
  <TitlesOfParts>
    <vt:vector size="45" baseType="lpstr">
      <vt:lpstr>Abril Fatface</vt:lpstr>
      <vt:lpstr>Arial</vt:lpstr>
      <vt:lpstr>Calibri</vt:lpstr>
      <vt:lpstr>Calibri Light</vt:lpstr>
      <vt:lpstr>Montserrat ExtraBold</vt:lpstr>
      <vt:lpstr>Montserrat Light</vt:lpstr>
      <vt:lpstr>Open Sans</vt:lpstr>
      <vt:lpstr>Times New Roman</vt:lpstr>
      <vt:lpstr>PresentationGO</vt:lpstr>
      <vt:lpstr>1_Designed by PresentationGO</vt:lpstr>
      <vt:lpstr>1_PresentationGO</vt:lpstr>
      <vt:lpstr>2_PresentationGO</vt:lpstr>
      <vt:lpstr>3_PresentationGO</vt:lpstr>
      <vt:lpstr>4_PresentationGO</vt:lpstr>
      <vt:lpstr>5_PresentationGO</vt:lpstr>
      <vt:lpstr>6_PresentationGO</vt:lpstr>
      <vt:lpstr>12_PresentationGO</vt:lpstr>
      <vt:lpstr>Christmas 2020 special template</vt:lpstr>
      <vt:lpstr>Božićna priredba 18.12.2024.</vt:lpstr>
      <vt:lpstr>Darovi Božića</vt:lpstr>
      <vt:lpstr>„Carol of the Bells”- PLES NA SVILI</vt:lpstr>
      <vt:lpstr>„Međimurski čardaš”- FOLKLORNA SKUPINA</vt:lpstr>
      <vt:lpstr>„Timber”- PLESNA SKUPINA 4.b</vt:lpstr>
      <vt:lpstr>„Mery did you know?”- VJEROLAB</vt:lpstr>
      <vt:lpstr>„Radujte se narodi”- Mia Sapor, 4.b, flauta</vt:lpstr>
      <vt:lpstr>„Happy Xmas” (War is Over” ŠKOLSKI ZBOR</vt:lpstr>
      <vt:lpstr>4.a „Svjetlo  u tami”</vt:lpstr>
      <vt:lpstr>PowerPoint prezentacija</vt:lpstr>
      <vt:lpstr>„Čestitka”- 2.a - recitacija</vt:lpstr>
      <vt:lpstr>„Božić dolazi”-2.a - pjesma</vt:lpstr>
      <vt:lpstr>„U božićnoj noći”-2.b - igrokaz</vt:lpstr>
      <vt:lpstr>„Osam sobova” – 2.b - pjesma</vt:lpstr>
      <vt:lpstr>„Feliz Navidad”- 1.b - pjesma</vt:lpstr>
      <vt:lpstr>„Da sam ja Djeda Mraz”- 1.a/3.a - ples</vt:lpstr>
      <vt:lpstr>„Jingle Bell Rock” – 3.a- ples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„Sretan Božić svakome” – ŠKOLSKI ZBOR</vt:lpstr>
      <vt:lpstr>PowerPoint prezentacija</vt:lpstr>
    </vt:vector>
  </TitlesOfParts>
  <Company>MZO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Jadranka</dc:creator>
  <dc:description>© Copyright PresentationGO.com</dc:description>
  <cp:lastModifiedBy>jadranka.bjelica1@skole.hr</cp:lastModifiedBy>
  <cp:revision>31</cp:revision>
  <cp:lastPrinted>2024-12-18T12:58:58Z</cp:lastPrinted>
  <dcterms:created xsi:type="dcterms:W3CDTF">2024-12-15T21:05:10Z</dcterms:created>
  <dcterms:modified xsi:type="dcterms:W3CDTF">2025-01-23T15:32:35Z</dcterms:modified>
  <cp:category>Templates</cp:category>
</cp:coreProperties>
</file>